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2" r:id="rId4"/>
    <p:sldId id="263" r:id="rId5"/>
    <p:sldId id="259" r:id="rId6"/>
    <p:sldId id="264" r:id="rId7"/>
    <p:sldId id="266" r:id="rId8"/>
    <p:sldId id="267" r:id="rId9"/>
    <p:sldId id="268" r:id="rId10"/>
    <p:sldId id="269" r:id="rId11"/>
    <p:sldId id="260" r:id="rId12"/>
    <p:sldId id="265" r:id="rId13"/>
    <p:sldId id="261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286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5018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761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8019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2996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8919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3116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4010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37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95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848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596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50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519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5760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972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620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B83B7-915A-45B2-B1A6-5CFEB01FE74C}" type="datetimeFigureOut">
              <a:rPr lang="hu-HU" smtClean="0"/>
              <a:t>2022. 07. 18.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68D56-0402-4193-9810-9BF18320A5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32700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72010" y="2600706"/>
            <a:ext cx="8144134" cy="1373070"/>
          </a:xfrm>
        </p:spPr>
        <p:txBody>
          <a:bodyPr/>
          <a:lstStyle/>
          <a:p>
            <a:r>
              <a:rPr lang="hu-HU" dirty="0" smtClean="0">
                <a:latin typeface="Century Gothic" panose="020B0502020202020204" pitchFamily="34" charset="0"/>
              </a:rPr>
              <a:t>Határtalanul kirándulás</a:t>
            </a:r>
            <a:endParaRPr lang="hu-HU" dirty="0">
              <a:latin typeface="Century Gothic" panose="020B0502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439890" y="3787212"/>
            <a:ext cx="1459380" cy="942732"/>
          </a:xfrm>
        </p:spPr>
        <p:txBody>
          <a:bodyPr>
            <a:normAutofit/>
          </a:bodyPr>
          <a:lstStyle/>
          <a:p>
            <a:r>
              <a:rPr lang="hu-HU" sz="2800" dirty="0" smtClean="0">
                <a:effectLst/>
                <a:latin typeface="Century Gothic" panose="020B0502020202020204" pitchFamily="34" charset="0"/>
              </a:rPr>
              <a:t>2022</a:t>
            </a:r>
            <a:r>
              <a:rPr lang="hu-HU" sz="2800" dirty="0" smtClean="0">
                <a:latin typeface="Century Gothic" panose="020B0502020202020204" pitchFamily="34" charset="0"/>
              </a:rPr>
              <a:t> </a:t>
            </a:r>
            <a:endParaRPr lang="hu-HU" sz="2800" dirty="0">
              <a:latin typeface="Century Gothic" panose="020B0502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9083040" y="3858468"/>
            <a:ext cx="310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dirty="0" smtClean="0">
                <a:latin typeface="Century Gothic" panose="020B0502020202020204" pitchFamily="34" charset="0"/>
              </a:rPr>
              <a:t>Készítette: Fazekas Lilla</a:t>
            </a:r>
            <a:endParaRPr lang="hu-HU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0932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 </a:t>
            </a:r>
            <a:r>
              <a:rPr lang="hu-HU" dirty="0"/>
              <a:t>n</a:t>
            </a:r>
            <a:r>
              <a:rPr lang="hu-HU" dirty="0" smtClean="0"/>
              <a:t>ap 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680322" y="2336873"/>
            <a:ext cx="3503490" cy="820395"/>
          </a:xfrm>
        </p:spPr>
        <p:txBody>
          <a:bodyPr/>
          <a:lstStyle/>
          <a:p>
            <a:r>
              <a:rPr lang="hu-HU" dirty="0" smtClean="0"/>
              <a:t>..és mosogattunk is…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79" y="3157268"/>
            <a:ext cx="5623572" cy="349642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097" y="753228"/>
            <a:ext cx="5086185" cy="602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9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9312" y="814012"/>
            <a:ext cx="2570018" cy="1164417"/>
          </a:xfrm>
        </p:spPr>
        <p:txBody>
          <a:bodyPr/>
          <a:lstStyle/>
          <a:p>
            <a:r>
              <a:rPr lang="hu-HU" dirty="0" smtClean="0">
                <a:latin typeface="Century Gothic" panose="020B0502020202020204" pitchFamily="34" charset="0"/>
              </a:rPr>
              <a:t>4. </a:t>
            </a:r>
            <a:r>
              <a:rPr lang="hu-HU" dirty="0" smtClean="0">
                <a:latin typeface="Century Gothic" panose="020B0502020202020204" pitchFamily="34" charset="0"/>
              </a:rPr>
              <a:t>nap</a:t>
            </a:r>
            <a:endParaRPr lang="hu-HU" dirty="0">
              <a:latin typeface="Century Gothic" panose="020B0502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0754" y="1978430"/>
            <a:ext cx="3280363" cy="963178"/>
          </a:xfrm>
        </p:spPr>
        <p:txBody>
          <a:bodyPr>
            <a:normAutofit lnSpcReduction="10000"/>
          </a:bodyPr>
          <a:lstStyle/>
          <a:p>
            <a:r>
              <a:rPr lang="hu-HU" sz="1600" dirty="0" err="1" smtClean="0">
                <a:effectLst/>
                <a:latin typeface="Century Gothic" panose="020B0502020202020204" pitchFamily="34" charset="0"/>
              </a:rPr>
              <a:t>Borospatakán</a:t>
            </a:r>
            <a:r>
              <a:rPr lang="hu-HU" sz="1600" dirty="0" smtClean="0">
                <a:effectLst/>
                <a:latin typeface="Century Gothic" panose="020B0502020202020204" pitchFamily="34" charset="0"/>
              </a:rPr>
              <a:t> napközben </a:t>
            </a:r>
          </a:p>
          <a:p>
            <a:r>
              <a:rPr lang="hu-HU" sz="1600" dirty="0" smtClean="0">
                <a:effectLst/>
                <a:latin typeface="Century Gothic" panose="020B0502020202020204" pitchFamily="34" charset="0"/>
              </a:rPr>
              <a:t>a közös játéké </a:t>
            </a:r>
          </a:p>
          <a:p>
            <a:r>
              <a:rPr lang="hu-HU" sz="1600" dirty="0" smtClean="0">
                <a:effectLst/>
                <a:latin typeface="Century Gothic" panose="020B0502020202020204" pitchFamily="34" charset="0"/>
              </a:rPr>
              <a:t>volt a főszerep…</a:t>
            </a:r>
            <a:endParaRPr lang="hu-HU" sz="16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379" y="109712"/>
            <a:ext cx="3089218" cy="306481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3" y="4297680"/>
            <a:ext cx="3895347" cy="234029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6765" y="1608642"/>
            <a:ext cx="5598810" cy="445985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229"/>
          <a:stretch/>
        </p:blipFill>
        <p:spPr>
          <a:xfrm rot="5400000">
            <a:off x="8209712" y="2966260"/>
            <a:ext cx="3650233" cy="377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137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1795460" cy="1080938"/>
          </a:xfrm>
        </p:spPr>
        <p:txBody>
          <a:bodyPr/>
          <a:lstStyle/>
          <a:p>
            <a:r>
              <a:rPr lang="hu-HU" dirty="0" smtClean="0"/>
              <a:t>4. nap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Este a táncházé….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3994030"/>
            <a:ext cx="4638136" cy="276907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8"/>
          <a:stretch/>
        </p:blipFill>
        <p:spPr>
          <a:xfrm>
            <a:off x="118745" y="2907100"/>
            <a:ext cx="5204604" cy="379562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1" b="4780"/>
          <a:stretch/>
        </p:blipFill>
        <p:spPr>
          <a:xfrm>
            <a:off x="6340415" y="621102"/>
            <a:ext cx="3641198" cy="31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2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2316" y="797388"/>
            <a:ext cx="2761211" cy="1106228"/>
          </a:xfrm>
        </p:spPr>
        <p:txBody>
          <a:bodyPr/>
          <a:lstStyle/>
          <a:p>
            <a:r>
              <a:rPr lang="hu-HU" dirty="0" smtClean="0">
                <a:latin typeface="Century Gothic" panose="020B0502020202020204" pitchFamily="34" charset="0"/>
              </a:rPr>
              <a:t>5. </a:t>
            </a:r>
            <a:r>
              <a:rPr lang="hu-HU" dirty="0" smtClean="0">
                <a:latin typeface="Century Gothic" panose="020B0502020202020204" pitchFamily="34" charset="0"/>
              </a:rPr>
              <a:t>nap</a:t>
            </a:r>
            <a:endParaRPr lang="hu-HU" dirty="0">
              <a:latin typeface="Century Gothic" panose="020B0502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1247" y="1995057"/>
            <a:ext cx="4223641" cy="3256452"/>
          </a:xfrm>
        </p:spPr>
        <p:txBody>
          <a:bodyPr/>
          <a:lstStyle/>
          <a:p>
            <a:r>
              <a:rPr lang="hu-HU" u="sng" dirty="0" smtClean="0">
                <a:effectLst/>
                <a:latin typeface="Century Gothic" panose="020B0502020202020204" pitchFamily="34" charset="0"/>
              </a:rPr>
              <a:t>Búcsú Erdélytő</a:t>
            </a:r>
            <a:r>
              <a:rPr lang="hu-HU" u="sng" dirty="0" smtClean="0">
                <a:effectLst/>
                <a:latin typeface="Century Gothic" panose="020B0502020202020204" pitchFamily="34" charset="0"/>
              </a:rPr>
              <a:t>l</a:t>
            </a:r>
            <a:r>
              <a:rPr lang="hu-HU" u="sng" dirty="0" smtClean="0">
                <a:effectLst/>
                <a:latin typeface="Century Gothic" panose="020B0502020202020204" pitchFamily="34" charset="0"/>
              </a:rPr>
              <a:t>.</a:t>
            </a:r>
          </a:p>
          <a:p>
            <a:r>
              <a:rPr lang="hu-HU" dirty="0" smtClean="0">
                <a:effectLst/>
                <a:latin typeface="Century Gothic" panose="020B0502020202020204" pitchFamily="34" charset="0"/>
              </a:rPr>
              <a:t>Útközben megálltunk </a:t>
            </a:r>
            <a:r>
              <a:rPr lang="hu-HU" dirty="0" smtClean="0">
                <a:effectLst/>
                <a:latin typeface="Century Gothic" panose="020B0502020202020204" pitchFamily="34" charset="0"/>
              </a:rPr>
              <a:t>Körösfőn, </a:t>
            </a:r>
            <a:r>
              <a:rPr lang="hu-HU" dirty="0" smtClean="0">
                <a:effectLst/>
                <a:latin typeface="Century Gothic" panose="020B0502020202020204" pitchFamily="34" charset="0"/>
              </a:rPr>
              <a:t>ahol megnéztük a Körösfői református templomot is.</a:t>
            </a:r>
            <a:endParaRPr lang="hu-HU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93822" y="2759882"/>
            <a:ext cx="5518259" cy="392558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2338" y="769143"/>
            <a:ext cx="4432409" cy="332430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95" y="3899139"/>
            <a:ext cx="4244393" cy="28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476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3613" y="934697"/>
            <a:ext cx="2727960" cy="881782"/>
          </a:xfrm>
        </p:spPr>
        <p:txBody>
          <a:bodyPr/>
          <a:lstStyle/>
          <a:p>
            <a:r>
              <a:rPr lang="hu-HU" dirty="0" smtClean="0">
                <a:latin typeface="Century Gothic" panose="020B0502020202020204" pitchFamily="34" charset="0"/>
              </a:rPr>
              <a:t>1. Nap</a:t>
            </a:r>
            <a:endParaRPr lang="hu-HU" dirty="0">
              <a:latin typeface="Century Gothic" panose="020B0502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3513" y="2059313"/>
            <a:ext cx="4249081" cy="4573907"/>
          </a:xfrm>
        </p:spPr>
        <p:txBody>
          <a:bodyPr>
            <a:normAutofit lnSpcReduction="10000"/>
          </a:bodyPr>
          <a:lstStyle/>
          <a:p>
            <a:r>
              <a:rPr lang="hu-HU" u="heavy" dirty="0" smtClean="0">
                <a:effectLst/>
                <a:latin typeface="Century Gothic" panose="020B0502020202020204" pitchFamily="34" charset="0"/>
              </a:rPr>
              <a:t>Indulás </a:t>
            </a:r>
            <a:r>
              <a:rPr lang="hu-HU" u="heavy" dirty="0" smtClean="0">
                <a:effectLst/>
                <a:latin typeface="Century Gothic" panose="020B0502020202020204" pitchFamily="34" charset="0"/>
              </a:rPr>
              <a:t>Erdélybe</a:t>
            </a:r>
            <a:endParaRPr lang="hu-HU" u="heavy" dirty="0" smtClean="0">
              <a:effectLst/>
              <a:latin typeface="Century Gothic" panose="020B0502020202020204" pitchFamily="34" charset="0"/>
            </a:endParaRPr>
          </a:p>
          <a:p>
            <a:r>
              <a:rPr lang="hu-HU" dirty="0" smtClean="0">
                <a:effectLst/>
                <a:latin typeface="Century Gothic" panose="020B0502020202020204" pitchFamily="34" charset="0"/>
              </a:rPr>
              <a:t>Útközben a </a:t>
            </a:r>
            <a:r>
              <a:rPr lang="hu-HU" u="sng" dirty="0" smtClean="0">
                <a:effectLst/>
                <a:latin typeface="Century Gothic" panose="020B0502020202020204" pitchFamily="34" charset="0"/>
              </a:rPr>
              <a:t>Nagyváradi Római Katolikus </a:t>
            </a:r>
            <a:r>
              <a:rPr lang="hu-HU" u="sng" dirty="0" smtClean="0">
                <a:effectLst/>
                <a:latin typeface="Century Gothic" panose="020B0502020202020204" pitchFamily="34" charset="0"/>
              </a:rPr>
              <a:t>Székesegyházat</a:t>
            </a:r>
            <a:r>
              <a:rPr lang="hu-HU" dirty="0" smtClean="0">
                <a:effectLst/>
                <a:latin typeface="Century Gothic" panose="020B0502020202020204" pitchFamily="34" charset="0"/>
              </a:rPr>
              <a:t>, </a:t>
            </a:r>
            <a:r>
              <a:rPr lang="hu-HU" u="sng" dirty="0" smtClean="0">
                <a:effectLst/>
                <a:latin typeface="Century Gothic" panose="020B0502020202020204" pitchFamily="34" charset="0"/>
              </a:rPr>
              <a:t>Királyhágót</a:t>
            </a:r>
            <a:r>
              <a:rPr lang="hu-HU" dirty="0" smtClean="0">
                <a:effectLst/>
                <a:latin typeface="Century Gothic" panose="020B0502020202020204" pitchFamily="34" charset="0"/>
              </a:rPr>
              <a:t>, </a:t>
            </a:r>
            <a:r>
              <a:rPr lang="hu-HU" dirty="0" smtClean="0">
                <a:effectLst/>
                <a:latin typeface="Century Gothic" panose="020B0502020202020204" pitchFamily="34" charset="0"/>
              </a:rPr>
              <a:t>és Válaszúton </a:t>
            </a:r>
            <a:r>
              <a:rPr lang="hu-HU" dirty="0" smtClean="0">
                <a:effectLst/>
                <a:latin typeface="Century Gothic" panose="020B0502020202020204" pitchFamily="34" charset="0"/>
              </a:rPr>
              <a:t>található Kallós </a:t>
            </a:r>
            <a:r>
              <a:rPr lang="hu-HU" u="sng" dirty="0" smtClean="0">
                <a:effectLst/>
                <a:latin typeface="Century Gothic" panose="020B0502020202020204" pitchFamily="34" charset="0"/>
              </a:rPr>
              <a:t>Zoltán Néprajzi Gyűjteményt</a:t>
            </a:r>
            <a:r>
              <a:rPr lang="hu-HU" dirty="0" smtClean="0">
                <a:effectLst/>
                <a:latin typeface="Century Gothic" panose="020B0502020202020204" pitchFamily="34" charset="0"/>
              </a:rPr>
              <a:t>, is meglátogattuk. </a:t>
            </a:r>
          </a:p>
          <a:p>
            <a:r>
              <a:rPr lang="hu-HU" dirty="0" smtClean="0">
                <a:effectLst/>
                <a:latin typeface="Century Gothic" panose="020B0502020202020204" pitchFamily="34" charset="0"/>
              </a:rPr>
              <a:t>Az első szállásunk </a:t>
            </a:r>
            <a:r>
              <a:rPr lang="hu-HU" dirty="0" err="1" smtClean="0">
                <a:effectLst/>
                <a:latin typeface="Century Gothic" panose="020B0502020202020204" pitchFamily="34" charset="0"/>
              </a:rPr>
              <a:t>Toroczkón</a:t>
            </a:r>
            <a:r>
              <a:rPr lang="hu-HU" dirty="0" smtClean="0">
                <a:effectLst/>
                <a:latin typeface="Century Gothic" panose="020B0502020202020204" pitchFamily="34" charset="0"/>
              </a:rPr>
              <a:t> volt, ahol megérkezés után elmentünk sétálni.</a:t>
            </a:r>
            <a:endParaRPr lang="hu-HU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3494" y="559272"/>
            <a:ext cx="4254827" cy="331916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76929" y="91440"/>
            <a:ext cx="3424397" cy="256829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33" y="3848793"/>
            <a:ext cx="3881155" cy="291086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778" y="4171071"/>
            <a:ext cx="3476753" cy="260061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140" y="2059313"/>
            <a:ext cx="3897186" cy="292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577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Century Gothic" panose="020B0502020202020204" pitchFamily="34" charset="0"/>
              </a:rPr>
              <a:t>2</a:t>
            </a:r>
            <a:r>
              <a:rPr lang="hu-HU" dirty="0" smtClean="0">
                <a:latin typeface="Century Gothic" panose="020B0502020202020204" pitchFamily="34" charset="0"/>
              </a:rPr>
              <a:t>. nap</a:t>
            </a:r>
            <a:endParaRPr lang="hu-HU" dirty="0">
              <a:latin typeface="Century Gothic" panose="020B0502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6700" y="1935997"/>
            <a:ext cx="3883368" cy="4422371"/>
          </a:xfrm>
        </p:spPr>
        <p:txBody>
          <a:bodyPr/>
          <a:lstStyle/>
          <a:p>
            <a:r>
              <a:rPr lang="hu-HU" dirty="0" smtClean="0">
                <a:effectLst/>
                <a:latin typeface="Century Gothic" panose="020B0502020202020204" pitchFamily="34" charset="0"/>
              </a:rPr>
              <a:t>Először a Tordai-hasadéknál voltunk, utána mentünk Korondra, </a:t>
            </a:r>
            <a:r>
              <a:rPr lang="hu-HU" dirty="0" err="1" smtClean="0">
                <a:effectLst/>
                <a:latin typeface="Century Gothic" panose="020B0502020202020204" pitchFamily="34" charset="0"/>
              </a:rPr>
              <a:t>Farkaslakára</a:t>
            </a:r>
            <a:r>
              <a:rPr lang="hu-HU" dirty="0" smtClean="0">
                <a:effectLst/>
                <a:latin typeface="Century Gothic" panose="020B0502020202020204" pitchFamily="34" charset="0"/>
              </a:rPr>
              <a:t> és Csíksomlyóra ahol megnéztük a Csíksomlyói búcsú helyét, és a templomot is.</a:t>
            </a:r>
          </a:p>
          <a:p>
            <a:r>
              <a:rPr lang="hu-HU" dirty="0" smtClean="0">
                <a:effectLst/>
                <a:latin typeface="Century Gothic" panose="020B0502020202020204" pitchFamily="34" charset="0"/>
              </a:rPr>
              <a:t>A második szállásunk </a:t>
            </a:r>
            <a:r>
              <a:rPr lang="hu-HU" dirty="0" err="1" smtClean="0">
                <a:effectLst/>
                <a:latin typeface="Century Gothic" panose="020B0502020202020204" pitchFamily="34" charset="0"/>
              </a:rPr>
              <a:t>Borospataka</a:t>
            </a:r>
            <a:r>
              <a:rPr lang="hu-HU" dirty="0" smtClean="0">
                <a:effectLst/>
                <a:latin typeface="Century Gothic" panose="020B0502020202020204" pitchFamily="34" charset="0"/>
              </a:rPr>
              <a:t> volt.</a:t>
            </a:r>
            <a:endParaRPr lang="hu-HU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96843" y="166751"/>
            <a:ext cx="3940233" cy="295517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269" y="92650"/>
            <a:ext cx="2732829" cy="21268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2464" y="528028"/>
            <a:ext cx="3483033" cy="261227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440" y="3104433"/>
            <a:ext cx="4350181" cy="325393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249" y="3104433"/>
            <a:ext cx="2743199" cy="366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777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 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25" y="163806"/>
            <a:ext cx="4785759" cy="358153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184" y="301951"/>
            <a:ext cx="4132433" cy="309106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3617" y="163806"/>
            <a:ext cx="2766653" cy="368887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048" y="3307257"/>
            <a:ext cx="6023984" cy="334911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5088" y="3307256"/>
            <a:ext cx="5953990" cy="33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751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5656" y="855576"/>
            <a:ext cx="2603269" cy="1147791"/>
          </a:xfrm>
        </p:spPr>
        <p:txBody>
          <a:bodyPr/>
          <a:lstStyle/>
          <a:p>
            <a:r>
              <a:rPr lang="hu-HU" dirty="0" smtClean="0">
                <a:latin typeface="Century Gothic" panose="020B0502020202020204" pitchFamily="34" charset="0"/>
              </a:rPr>
              <a:t>3. </a:t>
            </a:r>
            <a:r>
              <a:rPr lang="hu-HU" dirty="0" smtClean="0">
                <a:latin typeface="Century Gothic" panose="020B0502020202020204" pitchFamily="34" charset="0"/>
              </a:rPr>
              <a:t>nap</a:t>
            </a:r>
            <a:endParaRPr lang="hu-HU" dirty="0">
              <a:latin typeface="Century Gothic" panose="020B0502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6146" y="2003367"/>
            <a:ext cx="7144547" cy="1680112"/>
          </a:xfrm>
        </p:spPr>
        <p:txBody>
          <a:bodyPr/>
          <a:lstStyle/>
          <a:p>
            <a:r>
              <a:rPr lang="hu-HU" dirty="0" smtClean="0">
                <a:latin typeface="Century Gothic" panose="020B0502020202020204" pitchFamily="34" charset="0"/>
              </a:rPr>
              <a:t>Először a </a:t>
            </a:r>
            <a:r>
              <a:rPr lang="hu-HU" dirty="0" err="1" smtClean="0">
                <a:latin typeface="Century Gothic" panose="020B0502020202020204" pitchFamily="34" charset="0"/>
              </a:rPr>
              <a:t>Gyímesbükkön</a:t>
            </a:r>
            <a:r>
              <a:rPr lang="hu-HU" dirty="0" smtClean="0">
                <a:latin typeface="Century Gothic" panose="020B0502020202020204" pitchFamily="34" charset="0"/>
              </a:rPr>
              <a:t> található Ezeréves határt és a Rákóczi várat néztük </a:t>
            </a:r>
            <a:r>
              <a:rPr lang="hu-HU" dirty="0" smtClean="0">
                <a:latin typeface="Century Gothic" panose="020B0502020202020204" pitchFamily="34" charset="0"/>
              </a:rPr>
              <a:t>meg</a:t>
            </a:r>
            <a:r>
              <a:rPr lang="hu-HU" dirty="0" smtClean="0">
                <a:latin typeface="Century Gothic" panose="020B0502020202020204" pitchFamily="34" charset="0"/>
              </a:rPr>
              <a:t>..</a:t>
            </a:r>
            <a:r>
              <a:rPr lang="hu-HU" dirty="0" smtClean="0">
                <a:latin typeface="Century Gothic" panose="020B0502020202020204" pitchFamily="34" charset="0"/>
              </a:rPr>
              <a:t>.</a:t>
            </a:r>
            <a:endParaRPr lang="hu-HU" dirty="0">
              <a:latin typeface="Century Gothic" panose="020B0502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05201" y="2843423"/>
            <a:ext cx="4757886" cy="369755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3180" y="3057567"/>
            <a:ext cx="3646770" cy="332004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46" y="3661943"/>
            <a:ext cx="3769055" cy="249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288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3.nap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587482"/>
          </a:xfrm>
        </p:spPr>
        <p:txBody>
          <a:bodyPr/>
          <a:lstStyle/>
          <a:p>
            <a:r>
              <a:rPr lang="hu-HU" dirty="0" smtClean="0">
                <a:latin typeface="Century Gothic" panose="020B0502020202020204" pitchFamily="34" charset="0"/>
              </a:rPr>
              <a:t>Pusztinai </a:t>
            </a:r>
            <a:r>
              <a:rPr lang="hu-HU" dirty="0">
                <a:latin typeface="Century Gothic" panose="020B0502020202020204" pitchFamily="34" charset="0"/>
              </a:rPr>
              <a:t>Szent István </a:t>
            </a:r>
            <a:r>
              <a:rPr lang="hu-HU" dirty="0" smtClean="0">
                <a:latin typeface="Century Gothic" panose="020B0502020202020204" pitchFamily="34" charset="0"/>
              </a:rPr>
              <a:t>templomban </a:t>
            </a:r>
            <a:r>
              <a:rPr lang="hu-HU" dirty="0">
                <a:latin typeface="Century Gothic" panose="020B0502020202020204" pitchFamily="34" charset="0"/>
              </a:rPr>
              <a:t>és </a:t>
            </a:r>
            <a:r>
              <a:rPr lang="hu-HU" dirty="0" smtClean="0">
                <a:latin typeface="Century Gothic" panose="020B0502020202020204" pitchFamily="34" charset="0"/>
              </a:rPr>
              <a:t>a </a:t>
            </a:r>
            <a:r>
              <a:rPr lang="hu-HU" dirty="0" err="1" smtClean="0">
                <a:latin typeface="Century Gothic" panose="020B0502020202020204" pitchFamily="34" charset="0"/>
              </a:rPr>
              <a:t>Magyarházban</a:t>
            </a:r>
            <a:r>
              <a:rPr lang="hu-HU" dirty="0" smtClean="0">
                <a:latin typeface="Century Gothic" panose="020B0502020202020204" pitchFamily="34" charset="0"/>
              </a:rPr>
              <a:t>.</a:t>
            </a:r>
            <a:endParaRPr lang="hu-HU" dirty="0">
              <a:latin typeface="Century Gothic" panose="020B0502020202020204" pitchFamily="34" charset="0"/>
            </a:endParaRP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05" y="3030904"/>
            <a:ext cx="5141342" cy="36459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64239" y="2924354"/>
            <a:ext cx="5640213" cy="375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4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 </a:t>
            </a:r>
            <a:r>
              <a:rPr lang="hu-HU" dirty="0"/>
              <a:t>n</a:t>
            </a:r>
            <a:r>
              <a:rPr lang="hu-HU" dirty="0" smtClean="0"/>
              <a:t>ap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2" y="2336873"/>
            <a:ext cx="2856508" cy="604735"/>
          </a:xfrm>
        </p:spPr>
        <p:txBody>
          <a:bodyPr>
            <a:normAutofit fontScale="92500"/>
          </a:bodyPr>
          <a:lstStyle/>
          <a:p>
            <a:r>
              <a:rPr lang="hu-HU" dirty="0" err="1" smtClean="0"/>
              <a:t>Bográcsoltunk</a:t>
            </a:r>
            <a:r>
              <a:rPr lang="hu-HU" dirty="0" smtClean="0"/>
              <a:t> is….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52" y="2794959"/>
            <a:ext cx="4451230" cy="390750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0"/>
          <a:stretch/>
        </p:blipFill>
        <p:spPr>
          <a:xfrm>
            <a:off x="4908431" y="2147448"/>
            <a:ext cx="3759320" cy="455501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641" y="2794959"/>
            <a:ext cx="3352793" cy="276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 nap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1" y="2336873"/>
            <a:ext cx="4806079" cy="630614"/>
          </a:xfrm>
        </p:spPr>
        <p:txBody>
          <a:bodyPr/>
          <a:lstStyle/>
          <a:p>
            <a:r>
              <a:rPr lang="hu-HU" dirty="0" smtClean="0"/>
              <a:t>Kapcsolatot is építettünk..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290423" y="4201064"/>
            <a:ext cx="2840966" cy="233775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 b="25786"/>
          <a:stretch/>
        </p:blipFill>
        <p:spPr>
          <a:xfrm>
            <a:off x="3463506" y="3252159"/>
            <a:ext cx="4045788" cy="335567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2" b="12784"/>
          <a:stretch/>
        </p:blipFill>
        <p:spPr>
          <a:xfrm>
            <a:off x="7841412" y="3165894"/>
            <a:ext cx="4226944" cy="311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7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 nap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0322" y="2336873"/>
            <a:ext cx="2382056" cy="734131"/>
          </a:xfrm>
        </p:spPr>
        <p:txBody>
          <a:bodyPr/>
          <a:lstStyle/>
          <a:p>
            <a:r>
              <a:rPr lang="hu-HU" dirty="0" smtClean="0"/>
              <a:t>..és ettünk ..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5" y="3071004"/>
            <a:ext cx="3388185" cy="328428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025" y="974785"/>
            <a:ext cx="4175187" cy="317452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0" r="13742" b="4905"/>
          <a:stretch/>
        </p:blipFill>
        <p:spPr>
          <a:xfrm>
            <a:off x="3950897" y="3010619"/>
            <a:ext cx="3743865" cy="35109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5" r="6383" b="14214"/>
          <a:stretch/>
        </p:blipFill>
        <p:spPr>
          <a:xfrm>
            <a:off x="7435970" y="4287328"/>
            <a:ext cx="4675232" cy="25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1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202</TotalTime>
  <Words>169</Words>
  <Application>Microsoft Office PowerPoint</Application>
  <PresentationFormat>Szélesvásznú</PresentationFormat>
  <Paragraphs>33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Trebuchet MS</vt:lpstr>
      <vt:lpstr>Berlin</vt:lpstr>
      <vt:lpstr>Határtalanul kirándulás</vt:lpstr>
      <vt:lpstr>1. Nap</vt:lpstr>
      <vt:lpstr>2. nap</vt:lpstr>
      <vt:lpstr>  </vt:lpstr>
      <vt:lpstr>3. nap</vt:lpstr>
      <vt:lpstr>3.nap</vt:lpstr>
      <vt:lpstr>3. nap </vt:lpstr>
      <vt:lpstr>3. nap</vt:lpstr>
      <vt:lpstr>3. nap</vt:lpstr>
      <vt:lpstr>3. nap </vt:lpstr>
      <vt:lpstr>4. nap</vt:lpstr>
      <vt:lpstr>4. nap</vt:lpstr>
      <vt:lpstr>5. nap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Határtalanul kirándulás</dc:title>
  <dc:creator>user</dc:creator>
  <cp:lastModifiedBy>Intézményvezető</cp:lastModifiedBy>
  <cp:revision>38</cp:revision>
  <dcterms:created xsi:type="dcterms:W3CDTF">2022-07-10T07:38:13Z</dcterms:created>
  <dcterms:modified xsi:type="dcterms:W3CDTF">2022-07-18T19:44:22Z</dcterms:modified>
</cp:coreProperties>
</file>