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1" r:id="rId17"/>
    <p:sldId id="273" r:id="rId18"/>
    <p:sldId id="274" r:id="rId19"/>
    <p:sldId id="275" r:id="rId20"/>
    <p:sldId id="278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4524A-3367-407D-903F-FF6F99655B98}" v="1563" dt="2022-06-13T16:23:56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91" d="100"/>
          <a:sy n="91" d="100"/>
        </p:scale>
        <p:origin x="-1066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zsik Luca" userId="462947cf9075639f" providerId="LiveId" clId="{6884524A-3367-407D-903F-FF6F99655B98}"/>
    <pc:docChg chg="undo redo custSel addSld delSld modSld sldOrd">
      <pc:chgData name="Jezsik Luca" userId="462947cf9075639f" providerId="LiveId" clId="{6884524A-3367-407D-903F-FF6F99655B98}" dt="2022-06-13T16:24:02.675" v="6639" actId="1076"/>
      <pc:docMkLst>
        <pc:docMk/>
      </pc:docMkLst>
      <pc:sldChg chg="addSp modSp mod modTransition modClrScheme modAnim chgLayout">
        <pc:chgData name="Jezsik Luca" userId="462947cf9075639f" providerId="LiveId" clId="{6884524A-3367-407D-903F-FF6F99655B98}" dt="2022-06-13T16:09:09.182" v="6357"/>
        <pc:sldMkLst>
          <pc:docMk/>
          <pc:sldMk cId="0" sldId="256"/>
        </pc:sldMkLst>
        <pc:spChg chg="add mod">
          <ac:chgData name="Jezsik Luca" userId="462947cf9075639f" providerId="LiveId" clId="{6884524A-3367-407D-903F-FF6F99655B98}" dt="2022-06-13T16:07:45.521" v="6338" actId="1076"/>
          <ac:spMkLst>
            <pc:docMk/>
            <pc:sldMk cId="0" sldId="256"/>
            <ac:spMk id="2" creationId="{9A5BE4B8-0FAC-7378-A224-3DBB80798730}"/>
          </ac:spMkLst>
        </pc:spChg>
        <pc:spChg chg="mod ord">
          <ac:chgData name="Jezsik Luca" userId="462947cf9075639f" providerId="LiveId" clId="{6884524A-3367-407D-903F-FF6F99655B98}" dt="2022-06-13T16:07:49.224" v="6339" actId="1076"/>
          <ac:spMkLst>
            <pc:docMk/>
            <pc:sldMk cId="0" sldId="256"/>
            <ac:spMk id="3" creationId="{00000000-0000-0000-0000-000000000000}"/>
          </ac:spMkLst>
        </pc:spChg>
        <pc:picChg chg="mod">
          <ac:chgData name="Jezsik Luca" userId="462947cf9075639f" providerId="LiveId" clId="{6884524A-3367-407D-903F-FF6F99655B98}" dt="2022-06-13T16:07:40.833" v="6337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Jezsik Luca" userId="462947cf9075639f" providerId="LiveId" clId="{6884524A-3367-407D-903F-FF6F99655B98}" dt="2022-06-13T16:07:32.699" v="6334" actId="1076"/>
          <ac:picMkLst>
            <pc:docMk/>
            <pc:sldMk cId="0" sldId="256"/>
            <ac:picMk id="6" creationId="{00000000-0000-0000-0000-000000000000}"/>
          </ac:picMkLst>
        </pc:picChg>
      </pc:sldChg>
      <pc:sldChg chg="addSp delSp modSp mod modTransition modClrScheme modAnim chgLayout">
        <pc:chgData name="Jezsik Luca" userId="462947cf9075639f" providerId="LiveId" clId="{6884524A-3367-407D-903F-FF6F99655B98}" dt="2022-06-13T14:09:31.361" v="5194"/>
        <pc:sldMkLst>
          <pc:docMk/>
          <pc:sldMk cId="0" sldId="257"/>
        </pc:sldMkLst>
        <pc:spChg chg="add del mod ord">
          <ac:chgData name="Jezsik Luca" userId="462947cf9075639f" providerId="LiveId" clId="{6884524A-3367-407D-903F-FF6F99655B98}" dt="2022-06-13T10:03:49.737" v="1012" actId="700"/>
          <ac:spMkLst>
            <pc:docMk/>
            <pc:sldMk cId="0" sldId="257"/>
            <ac:spMk id="2" creationId="{3652FC31-86DF-C4DB-D584-719F6B7A5A98}"/>
          </ac:spMkLst>
        </pc:spChg>
        <pc:spChg chg="add del mod ord">
          <ac:chgData name="Jezsik Luca" userId="462947cf9075639f" providerId="LiveId" clId="{6884524A-3367-407D-903F-FF6F99655B98}" dt="2022-06-13T10:03:49.737" v="1012" actId="700"/>
          <ac:spMkLst>
            <pc:docMk/>
            <pc:sldMk cId="0" sldId="257"/>
            <ac:spMk id="3" creationId="{08A307E0-2B74-8718-F2C0-3D8EB488AF17}"/>
          </ac:spMkLst>
        </pc:spChg>
        <pc:spChg chg="mod">
          <ac:chgData name="Jezsik Luca" userId="462947cf9075639f" providerId="LiveId" clId="{6884524A-3367-407D-903F-FF6F99655B98}" dt="2022-06-13T10:03:44.368" v="1007" actId="255"/>
          <ac:spMkLst>
            <pc:docMk/>
            <pc:sldMk cId="0" sldId="257"/>
            <ac:spMk id="4" creationId="{00000000-0000-0000-0000-000000000000}"/>
          </ac:spMkLst>
        </pc:spChg>
        <pc:picChg chg="mod">
          <ac:chgData name="Jezsik Luca" userId="462947cf9075639f" providerId="LiveId" clId="{6884524A-3367-407D-903F-FF6F99655B98}" dt="2022-06-13T10:03:45.519" v="1009" actId="14100"/>
          <ac:picMkLst>
            <pc:docMk/>
            <pc:sldMk cId="0" sldId="257"/>
            <ac:picMk id="5" creationId="{00000000-0000-0000-0000-000000000000}"/>
          </ac:picMkLst>
        </pc:picChg>
      </pc:sldChg>
      <pc:sldChg chg="addSp delSp modSp mod modTransition modClrScheme addAnim delAnim modAnim chgLayout">
        <pc:chgData name="Jezsik Luca" userId="462947cf9075639f" providerId="LiveId" clId="{6884524A-3367-407D-903F-FF6F99655B98}" dt="2022-06-13T14:08:14.675" v="5186"/>
        <pc:sldMkLst>
          <pc:docMk/>
          <pc:sldMk cId="3141993594" sldId="258"/>
        </pc:sldMkLst>
        <pc:spChg chg="add del mod">
          <ac:chgData name="Jezsik Luca" userId="462947cf9075639f" providerId="LiveId" clId="{6884524A-3367-407D-903F-FF6F99655B98}" dt="2022-06-13T09:41:05.399" v="660" actId="21"/>
          <ac:spMkLst>
            <pc:docMk/>
            <pc:sldMk cId="3141993594" sldId="258"/>
            <ac:spMk id="2" creationId="{7DEA1C92-D987-6E06-E388-D3CC351AA5E8}"/>
          </ac:spMkLst>
        </pc:spChg>
        <pc:spChg chg="add del mod">
          <ac:chgData name="Jezsik Luca" userId="462947cf9075639f" providerId="LiveId" clId="{6884524A-3367-407D-903F-FF6F99655B98}" dt="2022-06-13T09:42:13.399" v="661" actId="21"/>
          <ac:spMkLst>
            <pc:docMk/>
            <pc:sldMk cId="3141993594" sldId="258"/>
            <ac:spMk id="4" creationId="{BBF861BE-7CFE-6E66-B1C9-8911C086BD7F}"/>
          </ac:spMkLst>
        </pc:spChg>
        <pc:spChg chg="add del mod ord">
          <ac:chgData name="Jezsik Luca" userId="462947cf9075639f" providerId="LiveId" clId="{6884524A-3367-407D-903F-FF6F99655B98}" dt="2022-06-13T10:03:37.873" v="998" actId="700"/>
          <ac:spMkLst>
            <pc:docMk/>
            <pc:sldMk cId="3141993594" sldId="258"/>
            <ac:spMk id="6" creationId="{A1D64828-90A1-1512-BAAA-4FB960E875BA}"/>
          </ac:spMkLst>
        </pc:spChg>
        <pc:spChg chg="add del mod ord">
          <ac:chgData name="Jezsik Luca" userId="462947cf9075639f" providerId="LiveId" clId="{6884524A-3367-407D-903F-FF6F99655B98}" dt="2022-06-13T10:03:37.873" v="998" actId="700"/>
          <ac:spMkLst>
            <pc:docMk/>
            <pc:sldMk cId="3141993594" sldId="258"/>
            <ac:spMk id="7" creationId="{29242BFE-6CD8-EE74-BCEA-D25AC0207BA1}"/>
          </ac:spMkLst>
        </pc:spChg>
        <pc:spChg chg="add del mod">
          <ac:chgData name="Jezsik Luca" userId="462947cf9075639f" providerId="LiveId" clId="{6884524A-3367-407D-903F-FF6F99655B98}" dt="2022-06-13T09:42:48.282" v="668" actId="1076"/>
          <ac:spMkLst>
            <pc:docMk/>
            <pc:sldMk cId="3141993594" sldId="258"/>
            <ac:spMk id="11" creationId="{44F64F5E-9884-AA29-C91C-26C49F2F2FDB}"/>
          </ac:spMkLst>
        </pc:spChg>
      </pc:sldChg>
      <pc:sldChg chg="addSp delSp modSp mod modTransition modClrScheme modAnim chgLayout">
        <pc:chgData name="Jezsik Luca" userId="462947cf9075639f" providerId="LiveId" clId="{6884524A-3367-407D-903F-FF6F99655B98}" dt="2022-06-13T16:16:06.919" v="6358" actId="20577"/>
        <pc:sldMkLst>
          <pc:docMk/>
          <pc:sldMk cId="3129233251" sldId="259"/>
        </pc:sldMkLst>
        <pc:spChg chg="add del mod ord">
          <ac:chgData name="Jezsik Luca" userId="462947cf9075639f" providerId="LiveId" clId="{6884524A-3367-407D-903F-FF6F99655B98}" dt="2022-06-13T14:01:57.157" v="5119" actId="700"/>
          <ac:spMkLst>
            <pc:docMk/>
            <pc:sldMk cId="3129233251" sldId="259"/>
            <ac:spMk id="2" creationId="{EC263EE6-2B26-9D52-3EA9-2651845AD945}"/>
          </ac:spMkLst>
        </pc:spChg>
        <pc:spChg chg="add del mod ord">
          <ac:chgData name="Jezsik Luca" userId="462947cf9075639f" providerId="LiveId" clId="{6884524A-3367-407D-903F-FF6F99655B98}" dt="2022-06-13T14:01:57.157" v="5119" actId="700"/>
          <ac:spMkLst>
            <pc:docMk/>
            <pc:sldMk cId="3129233251" sldId="259"/>
            <ac:spMk id="3" creationId="{25457644-E2A3-B64E-7F3E-D8E44CBCF0AC}"/>
          </ac:spMkLst>
        </pc:spChg>
        <pc:spChg chg="mod">
          <ac:chgData name="Jezsik Luca" userId="462947cf9075639f" providerId="LiveId" clId="{6884524A-3367-407D-903F-FF6F99655B98}" dt="2022-06-13T16:16:06.919" v="6358" actId="20577"/>
          <ac:spMkLst>
            <pc:docMk/>
            <pc:sldMk cId="3129233251" sldId="259"/>
            <ac:spMk id="17" creationId="{E435F7FA-0382-0A9A-0EA7-24A4FDDCB0AC}"/>
          </ac:spMkLst>
        </pc:spChg>
      </pc:sldChg>
      <pc:sldChg chg="addSp delSp modSp mod modTransition modClrScheme modAnim chgLayout">
        <pc:chgData name="Jezsik Luca" userId="462947cf9075639f" providerId="LiveId" clId="{6884524A-3367-407D-903F-FF6F99655B98}" dt="2022-06-13T16:16:41.508" v="6386" actId="20577"/>
        <pc:sldMkLst>
          <pc:docMk/>
          <pc:sldMk cId="2699546123" sldId="260"/>
        </pc:sldMkLst>
        <pc:spChg chg="add del mod ord">
          <ac:chgData name="Jezsik Luca" userId="462947cf9075639f" providerId="LiveId" clId="{6884524A-3367-407D-903F-FF6F99655B98}" dt="2022-06-13T10:04:12.334" v="1017" actId="21"/>
          <ac:spMkLst>
            <pc:docMk/>
            <pc:sldMk cId="2699546123" sldId="260"/>
            <ac:spMk id="2" creationId="{A4332BF2-C097-01EF-B25F-068C7EBDF62C}"/>
          </ac:spMkLst>
        </pc:spChg>
        <pc:spChg chg="add del mod ord">
          <ac:chgData name="Jezsik Luca" userId="462947cf9075639f" providerId="LiveId" clId="{6884524A-3367-407D-903F-FF6F99655B98}" dt="2022-06-13T10:04:04.140" v="1014" actId="21"/>
          <ac:spMkLst>
            <pc:docMk/>
            <pc:sldMk cId="2699546123" sldId="260"/>
            <ac:spMk id="3" creationId="{6B7C3D8C-B8AF-CD69-0657-25FB7545820B}"/>
          </ac:spMkLst>
        </pc:spChg>
        <pc:spChg chg="mod">
          <ac:chgData name="Jezsik Luca" userId="462947cf9075639f" providerId="LiveId" clId="{6884524A-3367-407D-903F-FF6F99655B98}" dt="2022-06-13T16:16:41.508" v="6386" actId="20577"/>
          <ac:spMkLst>
            <pc:docMk/>
            <pc:sldMk cId="2699546123" sldId="260"/>
            <ac:spMk id="15" creationId="{36D44841-16BC-D7CE-AFC8-65F32C29E1DA}"/>
          </ac:spMkLst>
        </pc:spChg>
        <pc:picChg chg="mod">
          <ac:chgData name="Jezsik Luca" userId="462947cf9075639f" providerId="LiveId" clId="{6884524A-3367-407D-903F-FF6F99655B98}" dt="2022-06-13T09:20:58.836" v="232" actId="1076"/>
          <ac:picMkLst>
            <pc:docMk/>
            <pc:sldMk cId="2699546123" sldId="260"/>
            <ac:picMk id="10" creationId="{4BB8E5C3-CDB6-8A50-9A87-B932022495B3}"/>
          </ac:picMkLst>
        </pc:picChg>
        <pc:picChg chg="add del">
          <ac:chgData name="Jezsik Luca" userId="462947cf9075639f" providerId="LiveId" clId="{6884524A-3367-407D-903F-FF6F99655B98}" dt="2022-06-13T10:04:08.696" v="1016" actId="21"/>
          <ac:picMkLst>
            <pc:docMk/>
            <pc:sldMk cId="2699546123" sldId="260"/>
            <ac:picMk id="14" creationId="{319D8914-48D8-987A-5EAE-E5F366108A09}"/>
          </ac:picMkLst>
        </pc:picChg>
      </pc:sldChg>
      <pc:sldChg chg="modSp mod modTransition modClrScheme modAnim chgLayout">
        <pc:chgData name="Jezsik Luca" userId="462947cf9075639f" providerId="LiveId" clId="{6884524A-3367-407D-903F-FF6F99655B98}" dt="2022-06-13T15:22:36.690" v="5918" actId="20577"/>
        <pc:sldMkLst>
          <pc:docMk/>
          <pc:sldMk cId="2194069901" sldId="261"/>
        </pc:sldMkLst>
        <pc:spChg chg="mod">
          <ac:chgData name="Jezsik Luca" userId="462947cf9075639f" providerId="LiveId" clId="{6884524A-3367-407D-903F-FF6F99655B98}" dt="2022-06-13T15:22:36.690" v="5918" actId="20577"/>
          <ac:spMkLst>
            <pc:docMk/>
            <pc:sldMk cId="2194069901" sldId="261"/>
            <ac:spMk id="13" creationId="{13F53DF6-3E9E-3560-FDE1-E75CC6A6A8BD}"/>
          </ac:spMkLst>
        </pc:spChg>
      </pc:sldChg>
      <pc:sldChg chg="addSp delSp modSp mod modTransition modClrScheme modAnim chgLayout">
        <pc:chgData name="Jezsik Luca" userId="462947cf9075639f" providerId="LiveId" clId="{6884524A-3367-407D-903F-FF6F99655B98}" dt="2022-06-13T16:16:52.436" v="6392" actId="20577"/>
        <pc:sldMkLst>
          <pc:docMk/>
          <pc:sldMk cId="3605888986" sldId="262"/>
        </pc:sldMkLst>
        <pc:spChg chg="mod ord">
          <ac:chgData name="Jezsik Luca" userId="462947cf9075639f" providerId="LiveId" clId="{6884524A-3367-407D-903F-FF6F99655B98}" dt="2022-06-13T10:05:09.879" v="1026" actId="1076"/>
          <ac:spMkLst>
            <pc:docMk/>
            <pc:sldMk cId="3605888986" sldId="262"/>
            <ac:spMk id="2" creationId="{0FBA4CDD-C779-8367-F5AB-0CF240F6C7BD}"/>
          </ac:spMkLst>
        </pc:spChg>
        <pc:spChg chg="add del mod ord">
          <ac:chgData name="Jezsik Luca" userId="462947cf9075639f" providerId="LiveId" clId="{6884524A-3367-407D-903F-FF6F99655B98}" dt="2022-06-13T10:04:29.376" v="1020" actId="21"/>
          <ac:spMkLst>
            <pc:docMk/>
            <pc:sldMk cId="3605888986" sldId="262"/>
            <ac:spMk id="3" creationId="{5B365F05-5891-FF33-D12E-3C2ED4199E47}"/>
          </ac:spMkLst>
        </pc:spChg>
        <pc:spChg chg="mod">
          <ac:chgData name="Jezsik Luca" userId="462947cf9075639f" providerId="LiveId" clId="{6884524A-3367-407D-903F-FF6F99655B98}" dt="2022-06-13T16:16:52.436" v="6392" actId="20577"/>
          <ac:spMkLst>
            <pc:docMk/>
            <pc:sldMk cId="3605888986" sldId="262"/>
            <ac:spMk id="13" creationId="{8A0F614A-7203-81B2-B336-A1671DADB32D}"/>
          </ac:spMkLst>
        </pc:spChg>
        <pc:picChg chg="mod">
          <ac:chgData name="Jezsik Luca" userId="462947cf9075639f" providerId="LiveId" clId="{6884524A-3367-407D-903F-FF6F99655B98}" dt="2022-06-13T10:04:51.592" v="1024" actId="1076"/>
          <ac:picMkLst>
            <pc:docMk/>
            <pc:sldMk cId="3605888986" sldId="262"/>
            <ac:picMk id="25" creationId="{EC6C3E51-5EFB-7415-E9A3-3D39767D1890}"/>
          </ac:picMkLst>
        </pc:picChg>
      </pc:sldChg>
      <pc:sldChg chg="addSp delSp modSp mod modTransition modClrScheme modAnim chgLayout">
        <pc:chgData name="Jezsik Luca" userId="462947cf9075639f" providerId="LiveId" clId="{6884524A-3367-407D-903F-FF6F99655B98}" dt="2022-06-13T14:13:50.612" v="5261"/>
        <pc:sldMkLst>
          <pc:docMk/>
          <pc:sldMk cId="1621821998" sldId="263"/>
        </pc:sldMkLst>
        <pc:spChg chg="add del mod ord">
          <ac:chgData name="Jezsik Luca" userId="462947cf9075639f" providerId="LiveId" clId="{6884524A-3367-407D-903F-FF6F99655B98}" dt="2022-06-13T10:05:19.410" v="1028" actId="21"/>
          <ac:spMkLst>
            <pc:docMk/>
            <pc:sldMk cId="1621821998" sldId="263"/>
            <ac:spMk id="6" creationId="{D6516F18-8771-45EA-B7FD-57221E633967}"/>
          </ac:spMkLst>
        </pc:spChg>
        <pc:spChg chg="add del mod ord">
          <ac:chgData name="Jezsik Luca" userId="462947cf9075639f" providerId="LiveId" clId="{6884524A-3367-407D-903F-FF6F99655B98}" dt="2022-06-13T10:17:25.443" v="1039" actId="21"/>
          <ac:spMkLst>
            <pc:docMk/>
            <pc:sldMk cId="1621821998" sldId="263"/>
            <ac:spMk id="7" creationId="{2EE42318-DD95-6D7B-D507-EBA8B6A7355C}"/>
          </ac:spMkLst>
        </pc:spChg>
        <pc:spChg chg="mod">
          <ac:chgData name="Jezsik Luca" userId="462947cf9075639f" providerId="LiveId" clId="{6884524A-3367-407D-903F-FF6F99655B98}" dt="2022-06-13T09:30:59.944" v="246" actId="1076"/>
          <ac:spMkLst>
            <pc:docMk/>
            <pc:sldMk cId="1621821998" sldId="263"/>
            <ac:spMk id="8" creationId="{915C332B-0CCB-0627-564B-B4CF7217BE78}"/>
          </ac:spMkLst>
        </pc:spChg>
        <pc:picChg chg="add del mod">
          <ac:chgData name="Jezsik Luca" userId="462947cf9075639f" providerId="LiveId" clId="{6884524A-3367-407D-903F-FF6F99655B98}" dt="2022-06-13T10:05:22.509" v="1030" actId="21"/>
          <ac:picMkLst>
            <pc:docMk/>
            <pc:sldMk cId="1621821998" sldId="263"/>
            <ac:picMk id="3" creationId="{C2CCD617-0CD7-BC7F-1EF1-40B5E430128A}"/>
          </ac:picMkLst>
        </pc:picChg>
        <pc:picChg chg="add mod">
          <ac:chgData name="Jezsik Luca" userId="462947cf9075639f" providerId="LiveId" clId="{6884524A-3367-407D-903F-FF6F99655B98}" dt="2022-06-13T09:18:23.906" v="220" actId="1076"/>
          <ac:picMkLst>
            <pc:docMk/>
            <pc:sldMk cId="1621821998" sldId="263"/>
            <ac:picMk id="5" creationId="{A8F77F52-1E74-F69A-E402-F9281DB506E6}"/>
          </ac:picMkLst>
        </pc:picChg>
      </pc:sldChg>
      <pc:sldChg chg="addSp delSp modSp new mod ord modTransition modClrScheme modAnim chgLayout">
        <pc:chgData name="Jezsik Luca" userId="462947cf9075639f" providerId="LiveId" clId="{6884524A-3367-407D-903F-FF6F99655B98}" dt="2022-06-13T14:23:28.526" v="5333"/>
        <pc:sldMkLst>
          <pc:docMk/>
          <pc:sldMk cId="245883229" sldId="264"/>
        </pc:sldMkLst>
        <pc:spChg chg="del">
          <ac:chgData name="Jezsik Luca" userId="462947cf9075639f" providerId="LiveId" clId="{6884524A-3367-407D-903F-FF6F99655B98}" dt="2022-06-13T09:18:54.913" v="230" actId="21"/>
          <ac:spMkLst>
            <pc:docMk/>
            <pc:sldMk cId="245883229" sldId="264"/>
            <ac:spMk id="2" creationId="{DC10698A-0FE2-DBDF-80C8-88AE2A8ACE9D}"/>
          </ac:spMkLst>
        </pc:spChg>
        <pc:spChg chg="del">
          <ac:chgData name="Jezsik Luca" userId="462947cf9075639f" providerId="LiveId" clId="{6884524A-3367-407D-903F-FF6F99655B98}" dt="2022-06-13T09:18:47.295" v="226" actId="21"/>
          <ac:spMkLst>
            <pc:docMk/>
            <pc:sldMk cId="245883229" sldId="264"/>
            <ac:spMk id="3" creationId="{FDD57717-6A7C-5083-0D1B-9532D1A09A52}"/>
          </ac:spMkLst>
        </pc:spChg>
        <pc:spChg chg="del">
          <ac:chgData name="Jezsik Luca" userId="462947cf9075639f" providerId="LiveId" clId="{6884524A-3367-407D-903F-FF6F99655B98}" dt="2022-06-13T09:18:50.484" v="228" actId="21"/>
          <ac:spMkLst>
            <pc:docMk/>
            <pc:sldMk cId="245883229" sldId="264"/>
            <ac:spMk id="4" creationId="{EDCAEFAE-BA69-3E1E-229F-06E82C39E113}"/>
          </ac:spMkLst>
        </pc:spChg>
        <pc:spChg chg="del">
          <ac:chgData name="Jezsik Luca" userId="462947cf9075639f" providerId="LiveId" clId="{6884524A-3367-407D-903F-FF6F99655B98}" dt="2022-06-13T09:18:48.921" v="227" actId="21"/>
          <ac:spMkLst>
            <pc:docMk/>
            <pc:sldMk cId="245883229" sldId="264"/>
            <ac:spMk id="5" creationId="{3E187F96-8ECA-D386-E734-112F83CE062D}"/>
          </ac:spMkLst>
        </pc:spChg>
        <pc:spChg chg="del">
          <ac:chgData name="Jezsik Luca" userId="462947cf9075639f" providerId="LiveId" clId="{6884524A-3367-407D-903F-FF6F99655B98}" dt="2022-06-13T09:18:53.414" v="229" actId="21"/>
          <ac:spMkLst>
            <pc:docMk/>
            <pc:sldMk cId="245883229" sldId="264"/>
            <ac:spMk id="6" creationId="{0FC73F3D-E8F2-14FE-C02E-D4DEE360A206}"/>
          </ac:spMkLst>
        </pc:spChg>
        <pc:spChg chg="add mod">
          <ac:chgData name="Jezsik Luca" userId="462947cf9075639f" providerId="LiveId" clId="{6884524A-3367-407D-903F-FF6F99655B98}" dt="2022-06-13T09:38:04.255" v="578" actId="1076"/>
          <ac:spMkLst>
            <pc:docMk/>
            <pc:sldMk cId="245883229" sldId="264"/>
            <ac:spMk id="7" creationId="{4ED5562C-42B4-4895-C30A-FAF014F79FF3}"/>
          </ac:spMkLst>
        </pc:spChg>
        <pc:spChg chg="add del mod ord">
          <ac:chgData name="Jezsik Luca" userId="462947cf9075639f" providerId="LiveId" clId="{6884524A-3367-407D-903F-FF6F99655B98}" dt="2022-06-13T10:06:14.037" v="1037" actId="700"/>
          <ac:spMkLst>
            <pc:docMk/>
            <pc:sldMk cId="245883229" sldId="264"/>
            <ac:spMk id="12" creationId="{AF865B74-0AFB-FF74-DAF2-7CCB5AFE59AD}"/>
          </ac:spMkLst>
        </pc:spChg>
        <pc:spChg chg="add del mod ord">
          <ac:chgData name="Jezsik Luca" userId="462947cf9075639f" providerId="LiveId" clId="{6884524A-3367-407D-903F-FF6F99655B98}" dt="2022-06-13T10:06:14.037" v="1037" actId="700"/>
          <ac:spMkLst>
            <pc:docMk/>
            <pc:sldMk cId="245883229" sldId="264"/>
            <ac:spMk id="13" creationId="{4E7E4349-C13E-1380-EB9C-8ABDCF610EC8}"/>
          </ac:spMkLst>
        </pc:spChg>
        <pc:picChg chg="add mod">
          <ac:chgData name="Jezsik Luca" userId="462947cf9075639f" providerId="LiveId" clId="{6884524A-3367-407D-903F-FF6F99655B98}" dt="2022-06-13T09:39:38.143" v="598" actId="1076"/>
          <ac:picMkLst>
            <pc:docMk/>
            <pc:sldMk cId="245883229" sldId="264"/>
            <ac:picMk id="9" creationId="{0D47DC9A-CC14-5CCD-4D21-DEE1BBB9AC2E}"/>
          </ac:picMkLst>
        </pc:picChg>
        <pc:picChg chg="add mod">
          <ac:chgData name="Jezsik Luca" userId="462947cf9075639f" providerId="LiveId" clId="{6884524A-3367-407D-903F-FF6F99655B98}" dt="2022-06-13T09:39:42.297" v="600" actId="1076"/>
          <ac:picMkLst>
            <pc:docMk/>
            <pc:sldMk cId="245883229" sldId="264"/>
            <ac:picMk id="11" creationId="{B71E59C7-3C74-5E6E-A207-7E10C6B5A064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4:23:32.584" v="5334"/>
        <pc:sldMkLst>
          <pc:docMk/>
          <pc:sldMk cId="884269560" sldId="265"/>
        </pc:sldMkLst>
        <pc:spChg chg="del">
          <ac:chgData name="Jezsik Luca" userId="462947cf9075639f" providerId="LiveId" clId="{6884524A-3367-407D-903F-FF6F99655B98}" dt="2022-06-13T09:40:15.779" v="606" actId="21"/>
          <ac:spMkLst>
            <pc:docMk/>
            <pc:sldMk cId="884269560" sldId="265"/>
            <ac:spMk id="2" creationId="{9BD3A232-1541-B43D-9DD4-2DA66E87A283}"/>
          </ac:spMkLst>
        </pc:spChg>
        <pc:spChg chg="del">
          <ac:chgData name="Jezsik Luca" userId="462947cf9075639f" providerId="LiveId" clId="{6884524A-3367-407D-903F-FF6F99655B98}" dt="2022-06-13T09:40:09.498" v="603" actId="21"/>
          <ac:spMkLst>
            <pc:docMk/>
            <pc:sldMk cId="884269560" sldId="265"/>
            <ac:spMk id="3" creationId="{07100FD7-EE3F-4987-7FFA-0C9ED23C91F2}"/>
          </ac:spMkLst>
        </pc:spChg>
        <pc:spChg chg="del">
          <ac:chgData name="Jezsik Luca" userId="462947cf9075639f" providerId="LiveId" clId="{6884524A-3367-407D-903F-FF6F99655B98}" dt="2022-06-13T09:40:12.838" v="604" actId="21"/>
          <ac:spMkLst>
            <pc:docMk/>
            <pc:sldMk cId="884269560" sldId="265"/>
            <ac:spMk id="4" creationId="{5E249694-A16E-5487-2084-063A3C77BD99}"/>
          </ac:spMkLst>
        </pc:spChg>
        <pc:spChg chg="del">
          <ac:chgData name="Jezsik Luca" userId="462947cf9075639f" providerId="LiveId" clId="{6884524A-3367-407D-903F-FF6F99655B98}" dt="2022-06-13T09:40:07.885" v="602" actId="21"/>
          <ac:spMkLst>
            <pc:docMk/>
            <pc:sldMk cId="884269560" sldId="265"/>
            <ac:spMk id="5" creationId="{6D63FC51-AEAA-4FA2-9842-9CEC4B636C4E}"/>
          </ac:spMkLst>
        </pc:spChg>
        <pc:spChg chg="del">
          <ac:chgData name="Jezsik Luca" userId="462947cf9075639f" providerId="LiveId" clId="{6884524A-3367-407D-903F-FF6F99655B98}" dt="2022-06-13T09:40:14.425" v="605" actId="21"/>
          <ac:spMkLst>
            <pc:docMk/>
            <pc:sldMk cId="884269560" sldId="265"/>
            <ac:spMk id="6" creationId="{4C3787C7-A86D-13C5-93AE-55516DA8899D}"/>
          </ac:spMkLst>
        </pc:spChg>
        <pc:spChg chg="add del mod">
          <ac:chgData name="Jezsik Luca" userId="462947cf9075639f" providerId="LiveId" clId="{6884524A-3367-407D-903F-FF6F99655B98}" dt="2022-06-13T09:57:14.542" v="670" actId="21"/>
          <ac:spMkLst>
            <pc:docMk/>
            <pc:sldMk cId="884269560" sldId="265"/>
            <ac:spMk id="7" creationId="{61E7021C-C674-063D-718E-DB33983ADA10}"/>
          </ac:spMkLst>
        </pc:spChg>
        <pc:spChg chg="add mod">
          <ac:chgData name="Jezsik Luca" userId="462947cf9075639f" providerId="LiveId" clId="{6884524A-3367-407D-903F-FF6F99655B98}" dt="2022-06-13T11:09:15.595" v="1578" actId="1076"/>
          <ac:spMkLst>
            <pc:docMk/>
            <pc:sldMk cId="884269560" sldId="265"/>
            <ac:spMk id="8" creationId="{DE4246A2-B16D-B539-5B59-D616D7AEF1D3}"/>
          </ac:spMkLst>
        </pc:spChg>
        <pc:picChg chg="add del mod">
          <ac:chgData name="Jezsik Luca" userId="462947cf9075639f" providerId="LiveId" clId="{6884524A-3367-407D-903F-FF6F99655B98}" dt="2022-06-13T10:00:09.477" v="956" actId="21"/>
          <ac:picMkLst>
            <pc:docMk/>
            <pc:sldMk cId="884269560" sldId="265"/>
            <ac:picMk id="10" creationId="{280CF1EE-7F76-7680-EEDD-9C1B1BB3DA02}"/>
          </ac:picMkLst>
        </pc:picChg>
        <pc:picChg chg="add mod">
          <ac:chgData name="Jezsik Luca" userId="462947cf9075639f" providerId="LiveId" clId="{6884524A-3367-407D-903F-FF6F99655B98}" dt="2022-06-13T10:02:05.589" v="972" actId="1076"/>
          <ac:picMkLst>
            <pc:docMk/>
            <pc:sldMk cId="884269560" sldId="265"/>
            <ac:picMk id="12" creationId="{D769750A-ABF0-CC79-9B87-9E5EE62D7673}"/>
          </ac:picMkLst>
        </pc:picChg>
        <pc:picChg chg="add mod">
          <ac:chgData name="Jezsik Luca" userId="462947cf9075639f" providerId="LiveId" clId="{6884524A-3367-407D-903F-FF6F99655B98}" dt="2022-06-13T11:09:08.526" v="1575" actId="1076"/>
          <ac:picMkLst>
            <pc:docMk/>
            <pc:sldMk cId="884269560" sldId="265"/>
            <ac:picMk id="14" creationId="{408CF500-4C6D-8C83-AB06-83035D7F55CC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17:56.165" v="6441" actId="20577"/>
        <pc:sldMkLst>
          <pc:docMk/>
          <pc:sldMk cId="961346019" sldId="266"/>
        </pc:sldMkLst>
        <pc:spChg chg="mod">
          <ac:chgData name="Jezsik Luca" userId="462947cf9075639f" providerId="LiveId" clId="{6884524A-3367-407D-903F-FF6F99655B98}" dt="2022-06-13T10:18:12.609" v="1061" actId="1076"/>
          <ac:spMkLst>
            <pc:docMk/>
            <pc:sldMk cId="961346019" sldId="266"/>
            <ac:spMk id="2" creationId="{7D92059F-BB2F-B369-05BF-04E9F3373419}"/>
          </ac:spMkLst>
        </pc:spChg>
        <pc:spChg chg="del">
          <ac:chgData name="Jezsik Luca" userId="462947cf9075639f" providerId="LiveId" clId="{6884524A-3367-407D-903F-FF6F99655B98}" dt="2022-06-13T10:17:35.471" v="1042" actId="21"/>
          <ac:spMkLst>
            <pc:docMk/>
            <pc:sldMk cId="961346019" sldId="266"/>
            <ac:spMk id="3" creationId="{35D5D211-F4B7-91B8-151A-3782F9A0872E}"/>
          </ac:spMkLst>
        </pc:spChg>
        <pc:spChg chg="del">
          <ac:chgData name="Jezsik Luca" userId="462947cf9075639f" providerId="LiveId" clId="{6884524A-3367-407D-903F-FF6F99655B98}" dt="2022-06-13T10:17:39.790" v="1044" actId="21"/>
          <ac:spMkLst>
            <pc:docMk/>
            <pc:sldMk cId="961346019" sldId="266"/>
            <ac:spMk id="4" creationId="{BA2C06B4-0BB8-8E0A-B794-C63F758E3091}"/>
          </ac:spMkLst>
        </pc:spChg>
        <pc:spChg chg="del">
          <ac:chgData name="Jezsik Luca" userId="462947cf9075639f" providerId="LiveId" clId="{6884524A-3367-407D-903F-FF6F99655B98}" dt="2022-06-13T10:17:38.628" v="1043" actId="21"/>
          <ac:spMkLst>
            <pc:docMk/>
            <pc:sldMk cId="961346019" sldId="266"/>
            <ac:spMk id="5" creationId="{5AEDF0C8-06F8-7D5C-2391-39B0C6052E23}"/>
          </ac:spMkLst>
        </pc:spChg>
        <pc:spChg chg="del">
          <ac:chgData name="Jezsik Luca" userId="462947cf9075639f" providerId="LiveId" clId="{6884524A-3367-407D-903F-FF6F99655B98}" dt="2022-06-13T10:17:41.880" v="1045" actId="21"/>
          <ac:spMkLst>
            <pc:docMk/>
            <pc:sldMk cId="961346019" sldId="266"/>
            <ac:spMk id="6" creationId="{46AE622A-3FF6-D57D-88C5-AD27D8F21748}"/>
          </ac:spMkLst>
        </pc:spChg>
        <pc:spChg chg="add mod">
          <ac:chgData name="Jezsik Luca" userId="462947cf9075639f" providerId="LiveId" clId="{6884524A-3367-407D-903F-FF6F99655B98}" dt="2022-06-13T16:17:56.165" v="6441" actId="20577"/>
          <ac:spMkLst>
            <pc:docMk/>
            <pc:sldMk cId="961346019" sldId="266"/>
            <ac:spMk id="11" creationId="{8A9B3D7A-1F2A-940A-B10D-B1F3A91320A8}"/>
          </ac:spMkLst>
        </pc:spChg>
        <pc:picChg chg="add mod">
          <ac:chgData name="Jezsik Luca" userId="462947cf9075639f" providerId="LiveId" clId="{6884524A-3367-407D-903F-FF6F99655B98}" dt="2022-06-13T10:23:25.606" v="1237" actId="1076"/>
          <ac:picMkLst>
            <pc:docMk/>
            <pc:sldMk cId="961346019" sldId="266"/>
            <ac:picMk id="8" creationId="{7633622B-BC23-8DA2-39A6-72EBB1AD247F}"/>
          </ac:picMkLst>
        </pc:picChg>
        <pc:picChg chg="add del mod">
          <ac:chgData name="Jezsik Luca" userId="462947cf9075639f" providerId="LiveId" clId="{6884524A-3367-407D-903F-FF6F99655B98}" dt="2022-06-13T10:19:09.009" v="1071" actId="21"/>
          <ac:picMkLst>
            <pc:docMk/>
            <pc:sldMk cId="961346019" sldId="266"/>
            <ac:picMk id="10" creationId="{AF150C8F-6FE8-3134-8453-A4A84C195A00}"/>
          </ac:picMkLst>
        </pc:picChg>
        <pc:picChg chg="add mod">
          <ac:chgData name="Jezsik Luca" userId="462947cf9075639f" providerId="LiveId" clId="{6884524A-3367-407D-903F-FF6F99655B98}" dt="2022-06-13T10:23:19.958" v="1234" actId="1076"/>
          <ac:picMkLst>
            <pc:docMk/>
            <pc:sldMk cId="961346019" sldId="266"/>
            <ac:picMk id="13" creationId="{03C64C89-F79F-C241-EA23-5040048B19A4}"/>
          </ac:picMkLst>
        </pc:picChg>
      </pc:sldChg>
      <pc:sldChg chg="delSp new del mod">
        <pc:chgData name="Jezsik Luca" userId="462947cf9075639f" providerId="LiveId" clId="{6884524A-3367-407D-903F-FF6F99655B98}" dt="2022-06-13T10:17:31.291" v="1040" actId="2696"/>
        <pc:sldMkLst>
          <pc:docMk/>
          <pc:sldMk cId="2725036859" sldId="266"/>
        </pc:sldMkLst>
        <pc:spChg chg="del">
          <ac:chgData name="Jezsik Luca" userId="462947cf9075639f" providerId="LiveId" clId="{6884524A-3367-407D-903F-FF6F99655B98}" dt="2022-06-13T10:02:24.659" v="976" actId="21"/>
          <ac:spMkLst>
            <pc:docMk/>
            <pc:sldMk cId="2725036859" sldId="266"/>
            <ac:spMk id="2" creationId="{E6E368BB-9483-A6AC-309C-B6BF9C910BCE}"/>
          </ac:spMkLst>
        </pc:spChg>
        <pc:spChg chg="del">
          <ac:chgData name="Jezsik Luca" userId="462947cf9075639f" providerId="LiveId" clId="{6884524A-3367-407D-903F-FF6F99655B98}" dt="2022-06-13T10:02:23.095" v="975" actId="21"/>
          <ac:spMkLst>
            <pc:docMk/>
            <pc:sldMk cId="2725036859" sldId="266"/>
            <ac:spMk id="3" creationId="{1F6DFC67-3E62-3119-92EF-92C6D04F64FA}"/>
          </ac:spMkLst>
        </pc:spChg>
        <pc:spChg chg="del">
          <ac:chgData name="Jezsik Luca" userId="462947cf9075639f" providerId="LiveId" clId="{6884524A-3367-407D-903F-FF6F99655B98}" dt="2022-06-13T10:02:27.283" v="977" actId="21"/>
          <ac:spMkLst>
            <pc:docMk/>
            <pc:sldMk cId="2725036859" sldId="266"/>
            <ac:spMk id="4" creationId="{374CEB25-83CD-E960-3F43-5C1F9C53C4D8}"/>
          </ac:spMkLst>
        </pc:spChg>
        <pc:spChg chg="del">
          <ac:chgData name="Jezsik Luca" userId="462947cf9075639f" providerId="LiveId" clId="{6884524A-3367-407D-903F-FF6F99655B98}" dt="2022-06-13T10:02:20.665" v="974" actId="21"/>
          <ac:spMkLst>
            <pc:docMk/>
            <pc:sldMk cId="2725036859" sldId="266"/>
            <ac:spMk id="5" creationId="{32812171-3B90-E90D-1D5C-158881D6D815}"/>
          </ac:spMkLst>
        </pc:spChg>
        <pc:spChg chg="del">
          <ac:chgData name="Jezsik Luca" userId="462947cf9075639f" providerId="LiveId" clId="{6884524A-3367-407D-903F-FF6F99655B98}" dt="2022-06-13T10:02:30.172" v="978" actId="21"/>
          <ac:spMkLst>
            <pc:docMk/>
            <pc:sldMk cId="2725036859" sldId="266"/>
            <ac:spMk id="6" creationId="{D56B2203-3011-55B1-80DE-B322BF044B16}"/>
          </ac:spMkLst>
        </pc:spChg>
      </pc:sldChg>
      <pc:sldChg chg="addSp delSp modSp new mod modTransition modAnim">
        <pc:chgData name="Jezsik Luca" userId="462947cf9075639f" providerId="LiveId" clId="{6884524A-3367-407D-903F-FF6F99655B98}" dt="2022-06-13T14:38:00.075" v="5394"/>
        <pc:sldMkLst>
          <pc:docMk/>
          <pc:sldMk cId="3285238910" sldId="267"/>
        </pc:sldMkLst>
        <pc:spChg chg="del">
          <ac:chgData name="Jezsik Luca" userId="462947cf9075639f" providerId="LiveId" clId="{6884524A-3367-407D-903F-FF6F99655B98}" dt="2022-06-13T10:24:10.552" v="1243" actId="21"/>
          <ac:spMkLst>
            <pc:docMk/>
            <pc:sldMk cId="3285238910" sldId="267"/>
            <ac:spMk id="2" creationId="{FAFABE23-E236-312B-136A-0CB01E3B2C6B}"/>
          </ac:spMkLst>
        </pc:spChg>
        <pc:spChg chg="del">
          <ac:chgData name="Jezsik Luca" userId="462947cf9075639f" providerId="LiveId" clId="{6884524A-3367-407D-903F-FF6F99655B98}" dt="2022-06-13T10:24:05.619" v="1239" actId="21"/>
          <ac:spMkLst>
            <pc:docMk/>
            <pc:sldMk cId="3285238910" sldId="267"/>
            <ac:spMk id="3" creationId="{877DCC48-78EA-5E8E-7436-527C99025EBD}"/>
          </ac:spMkLst>
        </pc:spChg>
        <pc:spChg chg="del">
          <ac:chgData name="Jezsik Luca" userId="462947cf9075639f" providerId="LiveId" clId="{6884524A-3367-407D-903F-FF6F99655B98}" dt="2022-06-13T10:24:07.978" v="1241" actId="21"/>
          <ac:spMkLst>
            <pc:docMk/>
            <pc:sldMk cId="3285238910" sldId="267"/>
            <ac:spMk id="4" creationId="{663436DA-D839-FDFC-CD40-C5D900BFFD6C}"/>
          </ac:spMkLst>
        </pc:spChg>
        <pc:spChg chg="del">
          <ac:chgData name="Jezsik Luca" userId="462947cf9075639f" providerId="LiveId" clId="{6884524A-3367-407D-903F-FF6F99655B98}" dt="2022-06-13T10:24:06.730" v="1240" actId="21"/>
          <ac:spMkLst>
            <pc:docMk/>
            <pc:sldMk cId="3285238910" sldId="267"/>
            <ac:spMk id="5" creationId="{90DBAF23-A290-F242-C644-709CE5DA50A8}"/>
          </ac:spMkLst>
        </pc:spChg>
        <pc:spChg chg="del">
          <ac:chgData name="Jezsik Luca" userId="462947cf9075639f" providerId="LiveId" clId="{6884524A-3367-407D-903F-FF6F99655B98}" dt="2022-06-13T10:24:09.177" v="1242" actId="21"/>
          <ac:spMkLst>
            <pc:docMk/>
            <pc:sldMk cId="3285238910" sldId="267"/>
            <ac:spMk id="6" creationId="{DB622300-4860-E13B-5A7A-3CEBD10FD8D5}"/>
          </ac:spMkLst>
        </pc:spChg>
        <pc:spChg chg="add mod">
          <ac:chgData name="Jezsik Luca" userId="462947cf9075639f" providerId="LiveId" clId="{6884524A-3367-407D-903F-FF6F99655B98}" dt="2022-06-13T10:25:15.750" v="1337" actId="1076"/>
          <ac:spMkLst>
            <pc:docMk/>
            <pc:sldMk cId="3285238910" sldId="267"/>
            <ac:spMk id="7" creationId="{CF412FB0-159F-BB25-74B7-4BA5D9F5BC3B}"/>
          </ac:spMkLst>
        </pc:spChg>
        <pc:picChg chg="add mod">
          <ac:chgData name="Jezsik Luca" userId="462947cf9075639f" providerId="LiveId" clId="{6884524A-3367-407D-903F-FF6F99655B98}" dt="2022-06-13T14:34:48.537" v="5356" actId="1076"/>
          <ac:picMkLst>
            <pc:docMk/>
            <pc:sldMk cId="3285238910" sldId="267"/>
            <ac:picMk id="9" creationId="{A93B0353-8602-9152-B6C7-3681A2FAC747}"/>
          </ac:picMkLst>
        </pc:picChg>
        <pc:picChg chg="add mod">
          <ac:chgData name="Jezsik Luca" userId="462947cf9075639f" providerId="LiveId" clId="{6884524A-3367-407D-903F-FF6F99655B98}" dt="2022-06-13T10:26:17.015" v="1363" actId="1076"/>
          <ac:picMkLst>
            <pc:docMk/>
            <pc:sldMk cId="3285238910" sldId="267"/>
            <ac:picMk id="11" creationId="{A47ACD75-34AD-8367-1737-FE52EC723A0B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18:48.917" v="6457" actId="20577"/>
        <pc:sldMkLst>
          <pc:docMk/>
          <pc:sldMk cId="1403718892" sldId="268"/>
        </pc:sldMkLst>
        <pc:spChg chg="del">
          <ac:chgData name="Jezsik Luca" userId="462947cf9075639f" providerId="LiveId" clId="{6884524A-3367-407D-903F-FF6F99655B98}" dt="2022-06-13T10:26:36.149" v="1369" actId="21"/>
          <ac:spMkLst>
            <pc:docMk/>
            <pc:sldMk cId="1403718892" sldId="268"/>
            <ac:spMk id="2" creationId="{B822939B-4964-4631-FEF6-EDB6D4803DF6}"/>
          </ac:spMkLst>
        </pc:spChg>
        <pc:spChg chg="del">
          <ac:chgData name="Jezsik Luca" userId="462947cf9075639f" providerId="LiveId" clId="{6884524A-3367-407D-903F-FF6F99655B98}" dt="2022-06-13T10:26:29.283" v="1366" actId="21"/>
          <ac:spMkLst>
            <pc:docMk/>
            <pc:sldMk cId="1403718892" sldId="268"/>
            <ac:spMk id="3" creationId="{B42ED96F-A56C-B730-7B1E-5F5FE901AAFF}"/>
          </ac:spMkLst>
        </pc:spChg>
        <pc:spChg chg="del">
          <ac:chgData name="Jezsik Luca" userId="462947cf9075639f" providerId="LiveId" clId="{6884524A-3367-407D-903F-FF6F99655B98}" dt="2022-06-13T10:26:30.418" v="1367" actId="21"/>
          <ac:spMkLst>
            <pc:docMk/>
            <pc:sldMk cId="1403718892" sldId="268"/>
            <ac:spMk id="4" creationId="{BEC48FBF-E27A-90A5-CF10-A82FB05B8C08}"/>
          </ac:spMkLst>
        </pc:spChg>
        <pc:spChg chg="del">
          <ac:chgData name="Jezsik Luca" userId="462947cf9075639f" providerId="LiveId" clId="{6884524A-3367-407D-903F-FF6F99655B98}" dt="2022-06-13T10:26:27.706" v="1365" actId="21"/>
          <ac:spMkLst>
            <pc:docMk/>
            <pc:sldMk cId="1403718892" sldId="268"/>
            <ac:spMk id="5" creationId="{6C23AE6B-3887-2BBE-828F-6C7EF747FE5A}"/>
          </ac:spMkLst>
        </pc:spChg>
        <pc:spChg chg="del">
          <ac:chgData name="Jezsik Luca" userId="462947cf9075639f" providerId="LiveId" clId="{6884524A-3367-407D-903F-FF6F99655B98}" dt="2022-06-13T10:26:32.621" v="1368" actId="21"/>
          <ac:spMkLst>
            <pc:docMk/>
            <pc:sldMk cId="1403718892" sldId="268"/>
            <ac:spMk id="6" creationId="{246C13D6-6FFC-E3C8-D367-67FEE3873ECC}"/>
          </ac:spMkLst>
        </pc:spChg>
        <pc:spChg chg="add mod">
          <ac:chgData name="Jezsik Luca" userId="462947cf9075639f" providerId="LiveId" clId="{6884524A-3367-407D-903F-FF6F99655B98}" dt="2022-06-13T16:18:48.917" v="6457" actId="20577"/>
          <ac:spMkLst>
            <pc:docMk/>
            <pc:sldMk cId="1403718892" sldId="268"/>
            <ac:spMk id="7" creationId="{3B1760DA-6598-FA92-F5B2-FEF6B8F46E46}"/>
          </ac:spMkLst>
        </pc:spChg>
        <pc:picChg chg="add mod">
          <ac:chgData name="Jezsik Luca" userId="462947cf9075639f" providerId="LiveId" clId="{6884524A-3367-407D-903F-FF6F99655B98}" dt="2022-06-13T10:28:40.981" v="1569" actId="1076"/>
          <ac:picMkLst>
            <pc:docMk/>
            <pc:sldMk cId="1403718892" sldId="268"/>
            <ac:picMk id="9" creationId="{C993AA8B-75DD-2420-D0FE-AECE82E6ED79}"/>
          </ac:picMkLst>
        </pc:picChg>
        <pc:picChg chg="add mod">
          <ac:chgData name="Jezsik Luca" userId="462947cf9075639f" providerId="LiveId" clId="{6884524A-3367-407D-903F-FF6F99655B98}" dt="2022-06-13T10:28:37.950" v="1568" actId="1076"/>
          <ac:picMkLst>
            <pc:docMk/>
            <pc:sldMk cId="1403718892" sldId="268"/>
            <ac:picMk id="11" creationId="{FE59E5C8-BCE7-22CB-B23D-3D5ECAF7D50D}"/>
          </ac:picMkLst>
        </pc:picChg>
      </pc:sldChg>
      <pc:sldChg chg="addSp delSp modSp new mod modTransition modClrScheme modAnim chgLayout">
        <pc:chgData name="Jezsik Luca" userId="462947cf9075639f" providerId="LiveId" clId="{6884524A-3367-407D-903F-FF6F99655B98}" dt="2022-06-13T14:44:50.917" v="5487"/>
        <pc:sldMkLst>
          <pc:docMk/>
          <pc:sldMk cId="3123536100" sldId="269"/>
        </pc:sldMkLst>
        <pc:spChg chg="del">
          <ac:chgData name="Jezsik Luca" userId="462947cf9075639f" providerId="LiveId" clId="{6884524A-3367-407D-903F-FF6F99655B98}" dt="2022-06-13T11:14:25.266" v="1693" actId="21"/>
          <ac:spMkLst>
            <pc:docMk/>
            <pc:sldMk cId="3123536100" sldId="269"/>
            <ac:spMk id="2" creationId="{443C6F6A-7D2D-0396-4624-2102363D7CE7}"/>
          </ac:spMkLst>
        </pc:spChg>
        <pc:spChg chg="del">
          <ac:chgData name="Jezsik Luca" userId="462947cf9075639f" providerId="LiveId" clId="{6884524A-3367-407D-903F-FF6F99655B98}" dt="2022-06-13T11:14:26.667" v="1694" actId="21"/>
          <ac:spMkLst>
            <pc:docMk/>
            <pc:sldMk cId="3123536100" sldId="269"/>
            <ac:spMk id="3" creationId="{63CBA916-1844-5666-363C-4930ED0DD95F}"/>
          </ac:spMkLst>
        </pc:spChg>
        <pc:spChg chg="del">
          <ac:chgData name="Jezsik Luca" userId="462947cf9075639f" providerId="LiveId" clId="{6884524A-3367-407D-903F-FF6F99655B98}" dt="2022-06-13T11:14:30.500" v="1696" actId="21"/>
          <ac:spMkLst>
            <pc:docMk/>
            <pc:sldMk cId="3123536100" sldId="269"/>
            <ac:spMk id="4" creationId="{164EA29D-2EF4-15E2-4876-3C4BE12A6800}"/>
          </ac:spMkLst>
        </pc:spChg>
        <pc:spChg chg="del">
          <ac:chgData name="Jezsik Luca" userId="462947cf9075639f" providerId="LiveId" clId="{6884524A-3367-407D-903F-FF6F99655B98}" dt="2022-06-13T11:14:28.068" v="1695" actId="21"/>
          <ac:spMkLst>
            <pc:docMk/>
            <pc:sldMk cId="3123536100" sldId="269"/>
            <ac:spMk id="5" creationId="{13E55F71-7030-CF0E-F7BC-8ED097A5E364}"/>
          </ac:spMkLst>
        </pc:spChg>
        <pc:spChg chg="del">
          <ac:chgData name="Jezsik Luca" userId="462947cf9075639f" providerId="LiveId" clId="{6884524A-3367-407D-903F-FF6F99655B98}" dt="2022-06-13T11:14:32.335" v="1697" actId="21"/>
          <ac:spMkLst>
            <pc:docMk/>
            <pc:sldMk cId="3123536100" sldId="269"/>
            <ac:spMk id="6" creationId="{582D7A94-3529-1C93-1F04-3E0CE52B6CFF}"/>
          </ac:spMkLst>
        </pc:spChg>
        <pc:spChg chg="add del mod">
          <ac:chgData name="Jezsik Luca" userId="462947cf9075639f" providerId="LiveId" clId="{6884524A-3367-407D-903F-FF6F99655B98}" dt="2022-06-13T11:15:05.176" v="1746"/>
          <ac:spMkLst>
            <pc:docMk/>
            <pc:sldMk cId="3123536100" sldId="269"/>
            <ac:spMk id="7" creationId="{E1394A52-3401-8921-D5F7-145A95C054F5}"/>
          </ac:spMkLst>
        </pc:spChg>
        <pc:spChg chg="add mod">
          <ac:chgData name="Jezsik Luca" userId="462947cf9075639f" providerId="LiveId" clId="{6884524A-3367-407D-903F-FF6F99655B98}" dt="2022-06-13T11:25:23.966" v="2160" actId="1076"/>
          <ac:spMkLst>
            <pc:docMk/>
            <pc:sldMk cId="3123536100" sldId="269"/>
            <ac:spMk id="8" creationId="{F1FA5B77-A31E-8224-EC4D-DD6330B072BD}"/>
          </ac:spMkLst>
        </pc:spChg>
        <pc:picChg chg="add mod">
          <ac:chgData name="Jezsik Luca" userId="462947cf9075639f" providerId="LiveId" clId="{6884524A-3367-407D-903F-FF6F99655B98}" dt="2022-06-13T12:49:24.889" v="3424" actId="1076"/>
          <ac:picMkLst>
            <pc:docMk/>
            <pc:sldMk cId="3123536100" sldId="269"/>
            <ac:picMk id="10" creationId="{9F096DC7-E534-80B3-BFF4-FB0AF478EE65}"/>
          </ac:picMkLst>
        </pc:picChg>
        <pc:picChg chg="add del mod">
          <ac:chgData name="Jezsik Luca" userId="462947cf9075639f" providerId="LiveId" clId="{6884524A-3367-407D-903F-FF6F99655B98}" dt="2022-06-13T12:48:36.043" v="3407" actId="21"/>
          <ac:picMkLst>
            <pc:docMk/>
            <pc:sldMk cId="3123536100" sldId="269"/>
            <ac:picMk id="12" creationId="{A6A82216-78B5-02E4-CEBA-9848F17A1C3E}"/>
          </ac:picMkLst>
        </pc:picChg>
        <pc:picChg chg="add mod">
          <ac:chgData name="Jezsik Luca" userId="462947cf9075639f" providerId="LiveId" clId="{6884524A-3367-407D-903F-FF6F99655B98}" dt="2022-06-13T12:49:16.191" v="3422" actId="1076"/>
          <ac:picMkLst>
            <pc:docMk/>
            <pc:sldMk cId="3123536100" sldId="269"/>
            <ac:picMk id="14" creationId="{8C8A59C8-F99E-90CE-4C9E-74A81253367D}"/>
          </ac:picMkLst>
        </pc:picChg>
      </pc:sldChg>
      <pc:sldChg chg="addSp delSp modSp new del mod">
        <pc:chgData name="Jezsik Luca" userId="462947cf9075639f" providerId="LiveId" clId="{6884524A-3367-407D-903F-FF6F99655B98}" dt="2022-06-13T13:49:32.694" v="4983" actId="2696"/>
        <pc:sldMkLst>
          <pc:docMk/>
          <pc:sldMk cId="4284148995" sldId="270"/>
        </pc:sldMkLst>
        <pc:spChg chg="del mod">
          <ac:chgData name="Jezsik Luca" userId="462947cf9075639f" providerId="LiveId" clId="{6884524A-3367-407D-903F-FF6F99655B98}" dt="2022-06-13T11:31:43.079" v="2265" actId="21"/>
          <ac:spMkLst>
            <pc:docMk/>
            <pc:sldMk cId="4284148995" sldId="270"/>
            <ac:spMk id="2" creationId="{2D5B5697-44F2-7782-0C84-4BB883EB5E9F}"/>
          </ac:spMkLst>
        </pc:spChg>
        <pc:spChg chg="del">
          <ac:chgData name="Jezsik Luca" userId="462947cf9075639f" providerId="LiveId" clId="{6884524A-3367-407D-903F-FF6F99655B98}" dt="2022-06-13T11:16:20.768" v="1783" actId="21"/>
          <ac:spMkLst>
            <pc:docMk/>
            <pc:sldMk cId="4284148995" sldId="270"/>
            <ac:spMk id="3" creationId="{62E0B01B-D7B8-3485-E460-3C9029A9DAFA}"/>
          </ac:spMkLst>
        </pc:spChg>
        <pc:spChg chg="del">
          <ac:chgData name="Jezsik Luca" userId="462947cf9075639f" providerId="LiveId" clId="{6884524A-3367-407D-903F-FF6F99655B98}" dt="2022-06-13T11:31:37.836" v="2263" actId="21"/>
          <ac:spMkLst>
            <pc:docMk/>
            <pc:sldMk cId="4284148995" sldId="270"/>
            <ac:spMk id="4" creationId="{39256AB4-FD09-7618-E283-88EEE98CDFEF}"/>
          </ac:spMkLst>
        </pc:spChg>
        <pc:spChg chg="mod">
          <ac:chgData name="Jezsik Luca" userId="462947cf9075639f" providerId="LiveId" clId="{6884524A-3367-407D-903F-FF6F99655B98}" dt="2022-06-13T11:16:17.782" v="1782"/>
          <ac:spMkLst>
            <pc:docMk/>
            <pc:sldMk cId="4284148995" sldId="270"/>
            <ac:spMk id="5" creationId="{D473AAC6-B910-A265-F132-3E5C9CB67E5E}"/>
          </ac:spMkLst>
        </pc:spChg>
        <pc:spChg chg="del">
          <ac:chgData name="Jezsik Luca" userId="462947cf9075639f" providerId="LiveId" clId="{6884524A-3367-407D-903F-FF6F99655B98}" dt="2022-06-13T11:31:40.368" v="2264" actId="21"/>
          <ac:spMkLst>
            <pc:docMk/>
            <pc:sldMk cId="4284148995" sldId="270"/>
            <ac:spMk id="6" creationId="{BB1C57FE-4D64-DEA7-6251-5F7B253F907E}"/>
          </ac:spMkLst>
        </pc:spChg>
        <pc:spChg chg="add del mod">
          <ac:chgData name="Jezsik Luca" userId="462947cf9075639f" providerId="LiveId" clId="{6884524A-3367-407D-903F-FF6F99655B98}" dt="2022-06-13T11:31:47.290" v="2266" actId="21"/>
          <ac:spMkLst>
            <pc:docMk/>
            <pc:sldMk cId="4284148995" sldId="270"/>
            <ac:spMk id="8" creationId="{B136CDD3-2A53-412E-70AE-15FA93B167F3}"/>
          </ac:spMkLst>
        </pc:spChg>
      </pc:sldChg>
      <pc:sldChg chg="addSp delSp modSp new mod ord modTransition modClrScheme modAnim chgLayout">
        <pc:chgData name="Jezsik Luca" userId="462947cf9075639f" providerId="LiveId" clId="{6884524A-3367-407D-903F-FF6F99655B98}" dt="2022-06-13T14:45:01.805" v="5500"/>
        <pc:sldMkLst>
          <pc:docMk/>
          <pc:sldMk cId="934681120" sldId="271"/>
        </pc:sldMkLst>
        <pc:spChg chg="del">
          <ac:chgData name="Jezsik Luca" userId="462947cf9075639f" providerId="LiveId" clId="{6884524A-3367-407D-903F-FF6F99655B98}" dt="2022-06-13T11:26:00.668" v="2171" actId="21"/>
          <ac:spMkLst>
            <pc:docMk/>
            <pc:sldMk cId="934681120" sldId="271"/>
            <ac:spMk id="2" creationId="{794CCAE1-D371-6854-642F-902540012D31}"/>
          </ac:spMkLst>
        </pc:spChg>
        <pc:spChg chg="del">
          <ac:chgData name="Jezsik Luca" userId="462947cf9075639f" providerId="LiveId" clId="{6884524A-3367-407D-903F-FF6F99655B98}" dt="2022-06-13T11:26:02.085" v="2172" actId="21"/>
          <ac:spMkLst>
            <pc:docMk/>
            <pc:sldMk cId="934681120" sldId="271"/>
            <ac:spMk id="3" creationId="{4FCC7C4A-7B04-77FE-3B78-502115AEAB4D}"/>
          </ac:spMkLst>
        </pc:spChg>
        <pc:spChg chg="del">
          <ac:chgData name="Jezsik Luca" userId="462947cf9075639f" providerId="LiveId" clId="{6884524A-3367-407D-903F-FF6F99655B98}" dt="2022-06-13T11:26:06.115" v="2174" actId="21"/>
          <ac:spMkLst>
            <pc:docMk/>
            <pc:sldMk cId="934681120" sldId="271"/>
            <ac:spMk id="4" creationId="{5279EDE9-ED12-BA5E-C368-C817E29E8971}"/>
          </ac:spMkLst>
        </pc:spChg>
        <pc:spChg chg="del">
          <ac:chgData name="Jezsik Luca" userId="462947cf9075639f" providerId="LiveId" clId="{6884524A-3367-407D-903F-FF6F99655B98}" dt="2022-06-13T11:26:04.307" v="2173" actId="21"/>
          <ac:spMkLst>
            <pc:docMk/>
            <pc:sldMk cId="934681120" sldId="271"/>
            <ac:spMk id="5" creationId="{05951B17-211E-5515-68BC-69EE1BB67FB8}"/>
          </ac:spMkLst>
        </pc:spChg>
        <pc:spChg chg="del">
          <ac:chgData name="Jezsik Luca" userId="462947cf9075639f" providerId="LiveId" clId="{6884524A-3367-407D-903F-FF6F99655B98}" dt="2022-06-13T11:26:07.787" v="2175" actId="21"/>
          <ac:spMkLst>
            <pc:docMk/>
            <pc:sldMk cId="934681120" sldId="271"/>
            <ac:spMk id="6" creationId="{0838363D-2D51-1184-A445-342A87209CCF}"/>
          </ac:spMkLst>
        </pc:spChg>
        <pc:spChg chg="add mod">
          <ac:chgData name="Jezsik Luca" userId="462947cf9075639f" providerId="LiveId" clId="{6884524A-3367-407D-903F-FF6F99655B98}" dt="2022-06-13T11:39:32.576" v="2634" actId="1076"/>
          <ac:spMkLst>
            <pc:docMk/>
            <pc:sldMk cId="934681120" sldId="271"/>
            <ac:spMk id="7" creationId="{6DAC1C5E-2C4B-C045-25AD-990D6D1402C7}"/>
          </ac:spMkLst>
        </pc:spChg>
        <pc:picChg chg="add mod">
          <ac:chgData name="Jezsik Luca" userId="462947cf9075639f" providerId="LiveId" clId="{6884524A-3367-407D-903F-FF6F99655B98}" dt="2022-06-13T11:39:42.396" v="2637" actId="1076"/>
          <ac:picMkLst>
            <pc:docMk/>
            <pc:sldMk cId="934681120" sldId="271"/>
            <ac:picMk id="9" creationId="{B7CC307F-599A-BF4A-ACFE-C9B5505CE211}"/>
          </ac:picMkLst>
        </pc:picChg>
      </pc:sldChg>
      <pc:sldChg chg="addSp delSp modSp new mod modTransition modClrScheme modAnim chgLayout">
        <pc:chgData name="Jezsik Luca" userId="462947cf9075639f" providerId="LiveId" clId="{6884524A-3367-407D-903F-FF6F99655B98}" dt="2022-06-13T16:18:15.337" v="6448" actId="1076"/>
        <pc:sldMkLst>
          <pc:docMk/>
          <pc:sldMk cId="1610705601" sldId="272"/>
        </pc:sldMkLst>
        <pc:spChg chg="del">
          <ac:chgData name="Jezsik Luca" userId="462947cf9075639f" providerId="LiveId" clId="{6884524A-3367-407D-903F-FF6F99655B98}" dt="2022-06-13T11:29:17.080" v="2181" actId="21"/>
          <ac:spMkLst>
            <pc:docMk/>
            <pc:sldMk cId="1610705601" sldId="272"/>
            <ac:spMk id="2" creationId="{231C08C5-2AC3-E69A-1E4A-44CF0E50F3E6}"/>
          </ac:spMkLst>
        </pc:spChg>
        <pc:spChg chg="del">
          <ac:chgData name="Jezsik Luca" userId="462947cf9075639f" providerId="LiveId" clId="{6884524A-3367-407D-903F-FF6F99655B98}" dt="2022-06-13T11:29:12.032" v="2178" actId="21"/>
          <ac:spMkLst>
            <pc:docMk/>
            <pc:sldMk cId="1610705601" sldId="272"/>
            <ac:spMk id="3" creationId="{935E6CD8-A80C-2F3F-8C90-152AF042C055}"/>
          </ac:spMkLst>
        </pc:spChg>
        <pc:spChg chg="del">
          <ac:chgData name="Jezsik Luca" userId="462947cf9075639f" providerId="LiveId" clId="{6884524A-3367-407D-903F-FF6F99655B98}" dt="2022-06-13T11:29:13.448" v="2179" actId="21"/>
          <ac:spMkLst>
            <pc:docMk/>
            <pc:sldMk cId="1610705601" sldId="272"/>
            <ac:spMk id="4" creationId="{C4BCED29-21E9-B95A-33CF-7F83584C4AC0}"/>
          </ac:spMkLst>
        </pc:spChg>
        <pc:spChg chg="del">
          <ac:chgData name="Jezsik Luca" userId="462947cf9075639f" providerId="LiveId" clId="{6884524A-3367-407D-903F-FF6F99655B98}" dt="2022-06-13T11:29:10.165" v="2177" actId="21"/>
          <ac:spMkLst>
            <pc:docMk/>
            <pc:sldMk cId="1610705601" sldId="272"/>
            <ac:spMk id="5" creationId="{A544EE77-30F2-AE3A-02B4-918F089D82B0}"/>
          </ac:spMkLst>
        </pc:spChg>
        <pc:spChg chg="del">
          <ac:chgData name="Jezsik Luca" userId="462947cf9075639f" providerId="LiveId" clId="{6884524A-3367-407D-903F-FF6F99655B98}" dt="2022-06-13T11:29:15.381" v="2180" actId="21"/>
          <ac:spMkLst>
            <pc:docMk/>
            <pc:sldMk cId="1610705601" sldId="272"/>
            <ac:spMk id="6" creationId="{BD6EC671-A616-BC87-1EC1-3327016B4322}"/>
          </ac:spMkLst>
        </pc:spChg>
        <pc:spChg chg="add mod">
          <ac:chgData name="Jezsik Luca" userId="462947cf9075639f" providerId="LiveId" clId="{6884524A-3367-407D-903F-FF6F99655B98}" dt="2022-06-13T11:36:36.572" v="2417" actId="1076"/>
          <ac:spMkLst>
            <pc:docMk/>
            <pc:sldMk cId="1610705601" sldId="272"/>
            <ac:spMk id="7" creationId="{85E71B10-849D-FBAE-65C7-20FEC82BFE89}"/>
          </ac:spMkLst>
        </pc:spChg>
        <pc:spChg chg="add del mod">
          <ac:chgData name="Jezsik Luca" userId="462947cf9075639f" providerId="LiveId" clId="{6884524A-3367-407D-903F-FF6F99655B98}" dt="2022-06-13T11:31:56.023" v="2268" actId="21"/>
          <ac:spMkLst>
            <pc:docMk/>
            <pc:sldMk cId="1610705601" sldId="272"/>
            <ac:spMk id="8" creationId="{48EC97FE-0A1C-A0CC-2614-CF6EBF6527AA}"/>
          </ac:spMkLst>
        </pc:spChg>
        <pc:spChg chg="add del mod">
          <ac:chgData name="Jezsik Luca" userId="462947cf9075639f" providerId="LiveId" clId="{6884524A-3367-407D-903F-FF6F99655B98}" dt="2022-06-13T11:31:59.674" v="2270" actId="21"/>
          <ac:spMkLst>
            <pc:docMk/>
            <pc:sldMk cId="1610705601" sldId="272"/>
            <ac:spMk id="9" creationId="{16F82DB9-6A12-26D3-12E7-484B5658FADE}"/>
          </ac:spMkLst>
        </pc:spChg>
        <pc:spChg chg="add del mod ord">
          <ac:chgData name="Jezsik Luca" userId="462947cf9075639f" providerId="LiveId" clId="{6884524A-3367-407D-903F-FF6F99655B98}" dt="2022-06-13T11:33:41.487" v="2373" actId="700"/>
          <ac:spMkLst>
            <pc:docMk/>
            <pc:sldMk cId="1610705601" sldId="272"/>
            <ac:spMk id="10" creationId="{B9CF4318-313C-07D4-C11C-FAD7F25E107C}"/>
          </ac:spMkLst>
        </pc:spChg>
        <pc:spChg chg="add del mod ord">
          <ac:chgData name="Jezsik Luca" userId="462947cf9075639f" providerId="LiveId" clId="{6884524A-3367-407D-903F-FF6F99655B98}" dt="2022-06-13T11:33:41.487" v="2373" actId="700"/>
          <ac:spMkLst>
            <pc:docMk/>
            <pc:sldMk cId="1610705601" sldId="272"/>
            <ac:spMk id="11" creationId="{75EEBAA3-764D-0A95-22B3-B8DD0E7C401D}"/>
          </ac:spMkLst>
        </pc:spChg>
        <pc:spChg chg="add del mod ord">
          <ac:chgData name="Jezsik Luca" userId="462947cf9075639f" providerId="LiveId" clId="{6884524A-3367-407D-903F-FF6F99655B98}" dt="2022-06-13T11:33:45.151" v="2374" actId="700"/>
          <ac:spMkLst>
            <pc:docMk/>
            <pc:sldMk cId="1610705601" sldId="272"/>
            <ac:spMk id="12" creationId="{CA6591BE-94EE-4C0C-C99F-A7BEE3532198}"/>
          </ac:spMkLst>
        </pc:spChg>
        <pc:spChg chg="add del mod ord">
          <ac:chgData name="Jezsik Luca" userId="462947cf9075639f" providerId="LiveId" clId="{6884524A-3367-407D-903F-FF6F99655B98}" dt="2022-06-13T11:33:45.151" v="2374" actId="700"/>
          <ac:spMkLst>
            <pc:docMk/>
            <pc:sldMk cId="1610705601" sldId="272"/>
            <ac:spMk id="13" creationId="{311ACC1E-012A-6767-2EB3-B1A23E0C4F5F}"/>
          </ac:spMkLst>
        </pc:spChg>
        <pc:spChg chg="add del mod ord">
          <ac:chgData name="Jezsik Luca" userId="462947cf9075639f" providerId="LiveId" clId="{6884524A-3367-407D-903F-FF6F99655B98}" dt="2022-06-13T11:33:49.798" v="2376" actId="21"/>
          <ac:spMkLst>
            <pc:docMk/>
            <pc:sldMk cId="1610705601" sldId="272"/>
            <ac:spMk id="14" creationId="{85A6475A-E556-5554-A2A1-58C9FE8FCDB3}"/>
          </ac:spMkLst>
        </pc:spChg>
        <pc:spChg chg="add del mod ord">
          <ac:chgData name="Jezsik Luca" userId="462947cf9075639f" providerId="LiveId" clId="{6884524A-3367-407D-903F-FF6F99655B98}" dt="2022-06-13T11:33:48.170" v="2375" actId="21"/>
          <ac:spMkLst>
            <pc:docMk/>
            <pc:sldMk cId="1610705601" sldId="272"/>
            <ac:spMk id="15" creationId="{31E91FC0-4C1E-4053-C1A5-78485208EEF4}"/>
          </ac:spMkLst>
        </pc:spChg>
        <pc:spChg chg="add mod">
          <ac:chgData name="Jezsik Luca" userId="462947cf9075639f" providerId="LiveId" clId="{6884524A-3367-407D-903F-FF6F99655B98}" dt="2022-06-13T16:18:15.337" v="6448" actId="1076"/>
          <ac:spMkLst>
            <pc:docMk/>
            <pc:sldMk cId="1610705601" sldId="272"/>
            <ac:spMk id="20" creationId="{C7119DDB-DBA4-5C99-3472-C97D9091CE1B}"/>
          </ac:spMkLst>
        </pc:spChg>
        <pc:picChg chg="add mod">
          <ac:chgData name="Jezsik Luca" userId="462947cf9075639f" providerId="LiveId" clId="{6884524A-3367-407D-903F-FF6F99655B98}" dt="2022-06-13T11:35:43.480" v="2407" actId="1440"/>
          <ac:picMkLst>
            <pc:docMk/>
            <pc:sldMk cId="1610705601" sldId="272"/>
            <ac:picMk id="17" creationId="{A61F0E2D-A643-3E14-A8A5-2860A095C0C4}"/>
          </ac:picMkLst>
        </pc:picChg>
        <pc:picChg chg="add mod">
          <ac:chgData name="Jezsik Luca" userId="462947cf9075639f" providerId="LiveId" clId="{6884524A-3367-407D-903F-FF6F99655B98}" dt="2022-06-13T11:36:46.253" v="2420" actId="1076"/>
          <ac:picMkLst>
            <pc:docMk/>
            <pc:sldMk cId="1610705601" sldId="272"/>
            <ac:picMk id="19" creationId="{F8EFCA8A-38C4-ADE2-1B0F-1CCA26C5607A}"/>
          </ac:picMkLst>
        </pc:picChg>
      </pc:sldChg>
      <pc:sldChg chg="addSp delSp modSp new mod modTransition modClrScheme modAnim chgLayout">
        <pc:chgData name="Jezsik Luca" userId="462947cf9075639f" providerId="LiveId" clId="{6884524A-3367-407D-903F-FF6F99655B98}" dt="2022-06-13T16:19:47.581" v="6509" actId="20577"/>
        <pc:sldMkLst>
          <pc:docMk/>
          <pc:sldMk cId="1042207739" sldId="273"/>
        </pc:sldMkLst>
        <pc:spChg chg="add del mod">
          <ac:chgData name="Jezsik Luca" userId="462947cf9075639f" providerId="LiveId" clId="{6884524A-3367-407D-903F-FF6F99655B98}" dt="2022-06-13T11:59:54.271" v="2640" actId="21"/>
          <ac:spMkLst>
            <pc:docMk/>
            <pc:sldMk cId="1042207739" sldId="273"/>
            <ac:spMk id="2" creationId="{5F2CD443-153A-D2B8-4AC1-141C1015C1DF}"/>
          </ac:spMkLst>
        </pc:spChg>
        <pc:spChg chg="add del mod">
          <ac:chgData name="Jezsik Luca" userId="462947cf9075639f" providerId="LiveId" clId="{6884524A-3367-407D-903F-FF6F99655B98}" dt="2022-06-13T12:00:00.594" v="2646" actId="21"/>
          <ac:spMkLst>
            <pc:docMk/>
            <pc:sldMk cId="1042207739" sldId="273"/>
            <ac:spMk id="3" creationId="{88EF4936-45F9-5363-466F-8EF57809334F}"/>
          </ac:spMkLst>
        </pc:spChg>
        <pc:spChg chg="add del mod">
          <ac:chgData name="Jezsik Luca" userId="462947cf9075639f" providerId="LiveId" clId="{6884524A-3367-407D-903F-FF6F99655B98}" dt="2022-06-13T12:00:10.664" v="2650" actId="21"/>
          <ac:spMkLst>
            <pc:docMk/>
            <pc:sldMk cId="1042207739" sldId="273"/>
            <ac:spMk id="4" creationId="{CD898E32-8992-8880-61B0-3687327D28F2}"/>
          </ac:spMkLst>
        </pc:spChg>
        <pc:spChg chg="add del mod">
          <ac:chgData name="Jezsik Luca" userId="462947cf9075639f" providerId="LiveId" clId="{6884524A-3367-407D-903F-FF6F99655B98}" dt="2022-06-13T12:00:20.509" v="2652" actId="700"/>
          <ac:spMkLst>
            <pc:docMk/>
            <pc:sldMk cId="1042207739" sldId="273"/>
            <ac:spMk id="5" creationId="{04D270B3-888F-A5A4-E460-1E44DE5868DF}"/>
          </ac:spMkLst>
        </pc:spChg>
        <pc:spChg chg="add del mod">
          <ac:chgData name="Jezsik Luca" userId="462947cf9075639f" providerId="LiveId" clId="{6884524A-3367-407D-903F-FF6F99655B98}" dt="2022-06-13T12:00:20.509" v="2652" actId="700"/>
          <ac:spMkLst>
            <pc:docMk/>
            <pc:sldMk cId="1042207739" sldId="273"/>
            <ac:spMk id="6" creationId="{FF12AAD8-C93F-AF7B-6946-7E0432E9D0B6}"/>
          </ac:spMkLst>
        </pc:spChg>
        <pc:spChg chg="add del mod">
          <ac:chgData name="Jezsik Luca" userId="462947cf9075639f" providerId="LiveId" clId="{6884524A-3367-407D-903F-FF6F99655B98}" dt="2022-06-13T12:00:50.455" v="2657" actId="21"/>
          <ac:spMkLst>
            <pc:docMk/>
            <pc:sldMk cId="1042207739" sldId="273"/>
            <ac:spMk id="7" creationId="{8AF59EF1-40B0-6B65-C125-999BC47F9CEA}"/>
          </ac:spMkLst>
        </pc:spChg>
        <pc:spChg chg="add del mod">
          <ac:chgData name="Jezsik Luca" userId="462947cf9075639f" providerId="LiveId" clId="{6884524A-3367-407D-903F-FF6F99655B98}" dt="2022-06-13T12:01:11.372" v="2663" actId="21"/>
          <ac:spMkLst>
            <pc:docMk/>
            <pc:sldMk cId="1042207739" sldId="273"/>
            <ac:spMk id="8" creationId="{B12FE9BF-1CB6-4614-A12A-A6A544E54D69}"/>
          </ac:spMkLst>
        </pc:spChg>
        <pc:spChg chg="add del mod">
          <ac:chgData name="Jezsik Luca" userId="462947cf9075639f" providerId="LiveId" clId="{6884524A-3367-407D-903F-FF6F99655B98}" dt="2022-06-13T12:01:36.709" v="2673" actId="21"/>
          <ac:spMkLst>
            <pc:docMk/>
            <pc:sldMk cId="1042207739" sldId="273"/>
            <ac:spMk id="9" creationId="{EF4BCCFF-182D-7258-ACCE-0B3B2175AE00}"/>
          </ac:spMkLst>
        </pc:spChg>
        <pc:spChg chg="add mod ord">
          <ac:chgData name="Jezsik Luca" userId="462947cf9075639f" providerId="LiveId" clId="{6884524A-3367-407D-903F-FF6F99655B98}" dt="2022-06-13T12:02:12.799" v="2692" actId="1076"/>
          <ac:spMkLst>
            <pc:docMk/>
            <pc:sldMk cId="1042207739" sldId="273"/>
            <ac:spMk id="11" creationId="{029F192F-86A2-4C8B-3E97-8F872CC9DA8A}"/>
          </ac:spMkLst>
        </pc:spChg>
        <pc:spChg chg="add mod">
          <ac:chgData name="Jezsik Luca" userId="462947cf9075639f" providerId="LiveId" clId="{6884524A-3367-407D-903F-FF6F99655B98}" dt="2022-06-13T16:19:47.581" v="6509" actId="20577"/>
          <ac:spMkLst>
            <pc:docMk/>
            <pc:sldMk cId="1042207739" sldId="273"/>
            <ac:spMk id="12" creationId="{ECC3A573-EABC-63FE-00B1-F913AB495B85}"/>
          </ac:spMkLst>
        </pc:spChg>
        <pc:picChg chg="add mod">
          <ac:chgData name="Jezsik Luca" userId="462947cf9075639f" providerId="LiveId" clId="{6884524A-3367-407D-903F-FF6F99655B98}" dt="2022-06-13T12:08:36.058" v="2882" actId="1076"/>
          <ac:picMkLst>
            <pc:docMk/>
            <pc:sldMk cId="1042207739" sldId="273"/>
            <ac:picMk id="14" creationId="{D66466BF-5141-AAB3-765F-EA2FF12E5D4C}"/>
          </ac:picMkLst>
        </pc:picChg>
        <pc:picChg chg="add mod">
          <ac:chgData name="Jezsik Luca" userId="462947cf9075639f" providerId="LiveId" clId="{6884524A-3367-407D-903F-FF6F99655B98}" dt="2022-06-13T12:11:23.124" v="2897" actId="1076"/>
          <ac:picMkLst>
            <pc:docMk/>
            <pc:sldMk cId="1042207739" sldId="273"/>
            <ac:picMk id="16" creationId="{E7E0A7F9-4D94-267C-AB76-60D3A12842D9}"/>
          </ac:picMkLst>
        </pc:picChg>
      </pc:sldChg>
      <pc:sldChg chg="addSp delSp modSp new mod modTransition modClrScheme modAnim chgLayout">
        <pc:chgData name="Jezsik Luca" userId="462947cf9075639f" providerId="LiveId" clId="{6884524A-3367-407D-903F-FF6F99655B98}" dt="2022-06-13T16:19:59.150" v="6513" actId="20577"/>
        <pc:sldMkLst>
          <pc:docMk/>
          <pc:sldMk cId="157052035" sldId="274"/>
        </pc:sldMkLst>
        <pc:spChg chg="del mod">
          <ac:chgData name="Jezsik Luca" userId="462947cf9075639f" providerId="LiveId" clId="{6884524A-3367-407D-903F-FF6F99655B98}" dt="2022-06-13T12:17:15.506" v="2898" actId="700"/>
          <ac:spMkLst>
            <pc:docMk/>
            <pc:sldMk cId="157052035" sldId="274"/>
            <ac:spMk id="2" creationId="{9201F717-AD1A-AAE0-C914-9356B09B7F9B}"/>
          </ac:spMkLst>
        </pc:spChg>
        <pc:spChg chg="del">
          <ac:chgData name="Jezsik Luca" userId="462947cf9075639f" providerId="LiveId" clId="{6884524A-3367-407D-903F-FF6F99655B98}" dt="2022-06-13T12:17:15.506" v="2898" actId="700"/>
          <ac:spMkLst>
            <pc:docMk/>
            <pc:sldMk cId="157052035" sldId="274"/>
            <ac:spMk id="3" creationId="{08C28A52-EF72-34CD-D5CE-7E7BB0293BE7}"/>
          </ac:spMkLst>
        </pc:spChg>
        <pc:spChg chg="del">
          <ac:chgData name="Jezsik Luca" userId="462947cf9075639f" providerId="LiveId" clId="{6884524A-3367-407D-903F-FF6F99655B98}" dt="2022-06-13T12:17:15.506" v="2898" actId="700"/>
          <ac:spMkLst>
            <pc:docMk/>
            <pc:sldMk cId="157052035" sldId="274"/>
            <ac:spMk id="4" creationId="{E08EA6F5-304C-8F5B-C455-300D970B51A7}"/>
          </ac:spMkLst>
        </pc:spChg>
        <pc:spChg chg="add mod">
          <ac:chgData name="Jezsik Luca" userId="462947cf9075639f" providerId="LiveId" clId="{6884524A-3367-407D-903F-FF6F99655B98}" dt="2022-06-13T16:19:59.150" v="6513" actId="20577"/>
          <ac:spMkLst>
            <pc:docMk/>
            <pc:sldMk cId="157052035" sldId="274"/>
            <ac:spMk id="5" creationId="{329771D8-A2EE-AA07-C6BC-FBD3C5AEFA4A}"/>
          </ac:spMkLst>
        </pc:spChg>
        <pc:picChg chg="add mod">
          <ac:chgData name="Jezsik Luca" userId="462947cf9075639f" providerId="LiveId" clId="{6884524A-3367-407D-903F-FF6F99655B98}" dt="2022-06-13T12:39:23.639" v="3063" actId="1076"/>
          <ac:picMkLst>
            <pc:docMk/>
            <pc:sldMk cId="157052035" sldId="274"/>
            <ac:picMk id="7" creationId="{E52A1AC2-A724-EF1E-F947-7313A93228F5}"/>
          </ac:picMkLst>
        </pc:picChg>
        <pc:picChg chg="add mod">
          <ac:chgData name="Jezsik Luca" userId="462947cf9075639f" providerId="LiveId" clId="{6884524A-3367-407D-903F-FF6F99655B98}" dt="2022-06-13T12:39:25.926" v="3064" actId="1076"/>
          <ac:picMkLst>
            <pc:docMk/>
            <pc:sldMk cId="157052035" sldId="274"/>
            <ac:picMk id="9" creationId="{83D856FB-33F8-9BFF-FE2A-361C816B7A92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20:23.095" v="6527" actId="1076"/>
        <pc:sldMkLst>
          <pc:docMk/>
          <pc:sldMk cId="2658743466" sldId="275"/>
        </pc:sldMkLst>
        <pc:spChg chg="add del mod">
          <ac:chgData name="Jezsik Luca" userId="462947cf9075639f" providerId="LiveId" clId="{6884524A-3367-407D-903F-FF6F99655B98}" dt="2022-06-13T12:39:56.954" v="3082"/>
          <ac:spMkLst>
            <pc:docMk/>
            <pc:sldMk cId="2658743466" sldId="275"/>
            <ac:spMk id="2" creationId="{F42B0171-829A-C981-C5BC-014B37885ED6}"/>
          </ac:spMkLst>
        </pc:spChg>
        <pc:spChg chg="add mod">
          <ac:chgData name="Jezsik Luca" userId="462947cf9075639f" providerId="LiveId" clId="{6884524A-3367-407D-903F-FF6F99655B98}" dt="2022-06-13T16:20:23.095" v="6527" actId="1076"/>
          <ac:spMkLst>
            <pc:docMk/>
            <pc:sldMk cId="2658743466" sldId="275"/>
            <ac:spMk id="3" creationId="{597D54E6-8648-FFDC-33F9-9C1017B5C691}"/>
          </ac:spMkLst>
        </pc:spChg>
        <pc:picChg chg="add mod">
          <ac:chgData name="Jezsik Luca" userId="462947cf9075639f" providerId="LiveId" clId="{6884524A-3367-407D-903F-FF6F99655B98}" dt="2022-06-13T12:55:00.292" v="3456" actId="1076"/>
          <ac:picMkLst>
            <pc:docMk/>
            <pc:sldMk cId="2658743466" sldId="275"/>
            <ac:picMk id="5" creationId="{8D5B6ADA-E82F-1ABE-6085-6F8D77E68064}"/>
          </ac:picMkLst>
        </pc:picChg>
        <pc:picChg chg="add del mod">
          <ac:chgData name="Jezsik Luca" userId="462947cf9075639f" providerId="LiveId" clId="{6884524A-3367-407D-903F-FF6F99655B98}" dt="2022-06-13T12:54:06.312" v="3438" actId="21"/>
          <ac:picMkLst>
            <pc:docMk/>
            <pc:sldMk cId="2658743466" sldId="275"/>
            <ac:picMk id="7" creationId="{F78A2D9A-EE85-8CD2-A5BA-B005D155DBE2}"/>
          </ac:picMkLst>
        </pc:picChg>
        <pc:picChg chg="add del mod">
          <ac:chgData name="Jezsik Luca" userId="462947cf9075639f" providerId="LiveId" clId="{6884524A-3367-407D-903F-FF6F99655B98}" dt="2022-06-13T12:54:54.467" v="3453" actId="21"/>
          <ac:picMkLst>
            <pc:docMk/>
            <pc:sldMk cId="2658743466" sldId="275"/>
            <ac:picMk id="9" creationId="{FEAA42F4-10B6-7C59-05E3-C4EAD9C79E3A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5:25:41.738" v="5971" actId="20577"/>
        <pc:sldMkLst>
          <pc:docMk/>
          <pc:sldMk cId="725249112" sldId="276"/>
        </pc:sldMkLst>
        <pc:spChg chg="add mod">
          <ac:chgData name="Jezsik Luca" userId="462947cf9075639f" providerId="LiveId" clId="{6884524A-3367-407D-903F-FF6F99655B98}" dt="2022-06-13T15:25:41.738" v="5971" actId="20577"/>
          <ac:spMkLst>
            <pc:docMk/>
            <pc:sldMk cId="725249112" sldId="276"/>
            <ac:spMk id="2" creationId="{AF09081C-4925-E214-B806-B604AA34632D}"/>
          </ac:spMkLst>
        </pc:spChg>
        <pc:picChg chg="add mod">
          <ac:chgData name="Jezsik Luca" userId="462947cf9075639f" providerId="LiveId" clId="{6884524A-3367-407D-903F-FF6F99655B98}" dt="2022-06-13T12:59:33.284" v="3525" actId="1076"/>
          <ac:picMkLst>
            <pc:docMk/>
            <pc:sldMk cId="725249112" sldId="276"/>
            <ac:picMk id="4" creationId="{222E2508-C1D1-F3B5-21BC-B8D102D17A3B}"/>
          </ac:picMkLst>
        </pc:picChg>
        <pc:picChg chg="add mod">
          <ac:chgData name="Jezsik Luca" userId="462947cf9075639f" providerId="LiveId" clId="{6884524A-3367-407D-903F-FF6F99655B98}" dt="2022-06-13T12:59:39.449" v="3529" actId="1440"/>
          <ac:picMkLst>
            <pc:docMk/>
            <pc:sldMk cId="725249112" sldId="276"/>
            <ac:picMk id="6" creationId="{FE704299-A3B1-036B-A6FA-CD0070358AF3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21:37.304" v="6535" actId="1440"/>
        <pc:sldMkLst>
          <pc:docMk/>
          <pc:sldMk cId="2687505839" sldId="277"/>
        </pc:sldMkLst>
        <pc:spChg chg="add mod">
          <ac:chgData name="Jezsik Luca" userId="462947cf9075639f" providerId="LiveId" clId="{6884524A-3367-407D-903F-FF6F99655B98}" dt="2022-06-13T13:05:40.203" v="3574" actId="1076"/>
          <ac:spMkLst>
            <pc:docMk/>
            <pc:sldMk cId="2687505839" sldId="277"/>
            <ac:spMk id="8" creationId="{27B2E7CB-5CEE-0C2E-09CB-FCD13FB2D8F6}"/>
          </ac:spMkLst>
        </pc:spChg>
        <pc:picChg chg="add mod">
          <ac:chgData name="Jezsik Luca" userId="462947cf9075639f" providerId="LiveId" clId="{6884524A-3367-407D-903F-FF6F99655B98}" dt="2022-06-13T13:04:01.192" v="3559" actId="1076"/>
          <ac:picMkLst>
            <pc:docMk/>
            <pc:sldMk cId="2687505839" sldId="277"/>
            <ac:picMk id="3" creationId="{3B2BF900-BD97-D1CE-E3DB-536DCB75F3E3}"/>
          </ac:picMkLst>
        </pc:picChg>
        <pc:picChg chg="add mod">
          <ac:chgData name="Jezsik Luca" userId="462947cf9075639f" providerId="LiveId" clId="{6884524A-3367-407D-903F-FF6F99655B98}" dt="2022-06-13T16:21:37.304" v="6535" actId="1440"/>
          <ac:picMkLst>
            <pc:docMk/>
            <pc:sldMk cId="2687505839" sldId="277"/>
            <ac:picMk id="5" creationId="{AAFAFF9D-ABD0-6CF0-3BAF-AD7F87A492FE}"/>
          </ac:picMkLst>
        </pc:picChg>
        <pc:picChg chg="add mod">
          <ac:chgData name="Jezsik Luca" userId="462947cf9075639f" providerId="LiveId" clId="{6884524A-3367-407D-903F-FF6F99655B98}" dt="2022-06-13T13:03:56.005" v="3558" actId="1076"/>
          <ac:picMkLst>
            <pc:docMk/>
            <pc:sldMk cId="2687505839" sldId="277"/>
            <ac:picMk id="7" creationId="{7BEC4F14-D4D6-6725-A7A0-0484C285C33F}"/>
          </ac:picMkLst>
        </pc:picChg>
        <pc:picChg chg="add del mod">
          <ac:chgData name="Jezsik Luca" userId="462947cf9075639f" providerId="LiveId" clId="{6884524A-3367-407D-903F-FF6F99655B98}" dt="2022-06-13T13:04:44.147" v="3562"/>
          <ac:picMkLst>
            <pc:docMk/>
            <pc:sldMk cId="2687505839" sldId="277"/>
            <ac:picMk id="9" creationId="{E6FAB2CF-377E-82F4-5A44-E0AE39CE0740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20:58.207" v="6533"/>
        <pc:sldMkLst>
          <pc:docMk/>
          <pc:sldMk cId="3366458957" sldId="278"/>
        </pc:sldMkLst>
        <pc:spChg chg="add del mod">
          <ac:chgData name="Jezsik Luca" userId="462947cf9075639f" providerId="LiveId" clId="{6884524A-3367-407D-903F-FF6F99655B98}" dt="2022-06-13T12:56:53.186" v="3513"/>
          <ac:spMkLst>
            <pc:docMk/>
            <pc:sldMk cId="3366458957" sldId="278"/>
            <ac:spMk id="6" creationId="{C45B50E1-778B-9B40-8F99-1783752098CE}"/>
          </ac:spMkLst>
        </pc:spChg>
        <pc:spChg chg="add mod">
          <ac:chgData name="Jezsik Luca" userId="462947cf9075639f" providerId="LiveId" clId="{6884524A-3367-407D-903F-FF6F99655B98}" dt="2022-06-13T15:25:27.440" v="5969" actId="1076"/>
          <ac:spMkLst>
            <pc:docMk/>
            <pc:sldMk cId="3366458957" sldId="278"/>
            <ac:spMk id="7" creationId="{00DD1515-889E-27FF-53D8-1719EFE2DB64}"/>
          </ac:spMkLst>
        </pc:spChg>
        <pc:picChg chg="add mod">
          <ac:chgData name="Jezsik Luca" userId="462947cf9075639f" providerId="LiveId" clId="{6884524A-3367-407D-903F-FF6F99655B98}" dt="2022-06-13T12:55:37.030" v="3471" actId="14100"/>
          <ac:picMkLst>
            <pc:docMk/>
            <pc:sldMk cId="3366458957" sldId="278"/>
            <ac:picMk id="3" creationId="{04888FD8-68A3-612C-9553-CBBE747C3B54}"/>
          </ac:picMkLst>
        </pc:picChg>
        <pc:picChg chg="add mod">
          <ac:chgData name="Jezsik Luca" userId="462947cf9075639f" providerId="LiveId" clId="{6884524A-3367-407D-903F-FF6F99655B98}" dt="2022-06-13T12:55:44.017" v="3474" actId="14100"/>
          <ac:picMkLst>
            <pc:docMk/>
            <pc:sldMk cId="3366458957" sldId="278"/>
            <ac:picMk id="5" creationId="{D7AEE701-962C-AD20-73C3-40D2AE4EFD6F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5:10:51.448" v="5785"/>
        <pc:sldMkLst>
          <pc:docMk/>
          <pc:sldMk cId="2772681732" sldId="279"/>
        </pc:sldMkLst>
        <pc:picChg chg="add mod">
          <ac:chgData name="Jezsik Luca" userId="462947cf9075639f" providerId="LiveId" clId="{6884524A-3367-407D-903F-FF6F99655B98}" dt="2022-06-13T13:06:39.731" v="3594" actId="1076"/>
          <ac:picMkLst>
            <pc:docMk/>
            <pc:sldMk cId="2772681732" sldId="279"/>
            <ac:picMk id="3" creationId="{AFB892F9-9214-D0BE-C447-3757BD0F0AFC}"/>
          </ac:picMkLst>
        </pc:picChg>
        <pc:picChg chg="add mod">
          <ac:chgData name="Jezsik Luca" userId="462947cf9075639f" providerId="LiveId" clId="{6884524A-3367-407D-903F-FF6F99655B98}" dt="2022-06-13T13:06:31.555" v="3593" actId="1440"/>
          <ac:picMkLst>
            <pc:docMk/>
            <pc:sldMk cId="2772681732" sldId="279"/>
            <ac:picMk id="5" creationId="{D00A2BE0-A0DB-CA55-E235-2D05FE0774C9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5:11:10.409" v="5807"/>
        <pc:sldMkLst>
          <pc:docMk/>
          <pc:sldMk cId="910436406" sldId="280"/>
        </pc:sldMkLst>
        <pc:spChg chg="add mod">
          <ac:chgData name="Jezsik Luca" userId="462947cf9075639f" providerId="LiveId" clId="{6884524A-3367-407D-903F-FF6F99655B98}" dt="2022-06-13T13:14:29.379" v="3759" actId="1076"/>
          <ac:spMkLst>
            <pc:docMk/>
            <pc:sldMk cId="910436406" sldId="280"/>
            <ac:spMk id="6" creationId="{35C596B9-91C0-BCF0-1209-678D6DDC02A7}"/>
          </ac:spMkLst>
        </pc:spChg>
        <pc:picChg chg="add mod">
          <ac:chgData name="Jezsik Luca" userId="462947cf9075639f" providerId="LiveId" clId="{6884524A-3367-407D-903F-FF6F99655B98}" dt="2022-06-13T13:14:24.050" v="3758" actId="1440"/>
          <ac:picMkLst>
            <pc:docMk/>
            <pc:sldMk cId="910436406" sldId="280"/>
            <ac:picMk id="3" creationId="{1D92AD78-E596-7C9F-0331-34000B1A1810}"/>
          </ac:picMkLst>
        </pc:picChg>
        <pc:picChg chg="add mod">
          <ac:chgData name="Jezsik Luca" userId="462947cf9075639f" providerId="LiveId" clId="{6884524A-3367-407D-903F-FF6F99655B98}" dt="2022-06-13T13:14:19.829" v="3755" actId="14100"/>
          <ac:picMkLst>
            <pc:docMk/>
            <pc:sldMk cId="910436406" sldId="280"/>
            <ac:picMk id="5" creationId="{5BE80C39-A76F-862C-1672-4B1B3B1CADA6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5:12:00.553" v="5821"/>
        <pc:sldMkLst>
          <pc:docMk/>
          <pc:sldMk cId="2582008288" sldId="281"/>
        </pc:sldMkLst>
        <pc:spChg chg="add mod">
          <ac:chgData name="Jezsik Luca" userId="462947cf9075639f" providerId="LiveId" clId="{6884524A-3367-407D-903F-FF6F99655B98}" dt="2022-06-13T13:15:55.543" v="3790" actId="1076"/>
          <ac:spMkLst>
            <pc:docMk/>
            <pc:sldMk cId="2582008288" sldId="281"/>
            <ac:spMk id="4" creationId="{98717D63-8880-9355-9BA2-B82C007E85F2}"/>
          </ac:spMkLst>
        </pc:spChg>
        <pc:picChg chg="add mod">
          <ac:chgData name="Jezsik Luca" userId="462947cf9075639f" providerId="LiveId" clId="{6884524A-3367-407D-903F-FF6F99655B98}" dt="2022-06-13T13:16:38.084" v="3792" actId="1440"/>
          <ac:picMkLst>
            <pc:docMk/>
            <pc:sldMk cId="2582008288" sldId="281"/>
            <ac:picMk id="3" creationId="{918A1BBC-2EA2-E767-7B6F-50FBF8378F32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22:32.757" v="6536" actId="20577"/>
        <pc:sldMkLst>
          <pc:docMk/>
          <pc:sldMk cId="2198341233" sldId="282"/>
        </pc:sldMkLst>
        <pc:spChg chg="add mod">
          <ac:chgData name="Jezsik Luca" userId="462947cf9075639f" providerId="LiveId" clId="{6884524A-3367-407D-903F-FF6F99655B98}" dt="2022-06-13T16:22:32.757" v="6536" actId="20577"/>
          <ac:spMkLst>
            <pc:docMk/>
            <pc:sldMk cId="2198341233" sldId="282"/>
            <ac:spMk id="2" creationId="{65794B5A-5B22-B7CB-91D9-41A5FCB3B316}"/>
          </ac:spMkLst>
        </pc:spChg>
        <pc:picChg chg="add mod">
          <ac:chgData name="Jezsik Luca" userId="462947cf9075639f" providerId="LiveId" clId="{6884524A-3367-407D-903F-FF6F99655B98}" dt="2022-06-13T13:19:36.494" v="3885" actId="1440"/>
          <ac:picMkLst>
            <pc:docMk/>
            <pc:sldMk cId="2198341233" sldId="282"/>
            <ac:picMk id="4" creationId="{A9130C56-5489-EDDF-C2AA-CA23AE75081B}"/>
          </ac:picMkLst>
        </pc:picChg>
        <pc:picChg chg="add del mod">
          <ac:chgData name="Jezsik Luca" userId="462947cf9075639f" providerId="LiveId" clId="{6884524A-3367-407D-903F-FF6F99655B98}" dt="2022-06-13T13:18:54.387" v="3881" actId="21"/>
          <ac:picMkLst>
            <pc:docMk/>
            <pc:sldMk cId="2198341233" sldId="282"/>
            <ac:picMk id="6" creationId="{BB525147-058D-E764-EA82-1B6DBE4E2D4F}"/>
          </ac:picMkLst>
        </pc:picChg>
      </pc:sldChg>
      <pc:sldChg chg="addSp modSp new mod modTransition modClrScheme modAnim chgLayout">
        <pc:chgData name="Jezsik Luca" userId="462947cf9075639f" providerId="LiveId" clId="{6884524A-3367-407D-903F-FF6F99655B98}" dt="2022-06-13T15:28:02.865" v="6076" actId="1076"/>
        <pc:sldMkLst>
          <pc:docMk/>
          <pc:sldMk cId="712953445" sldId="283"/>
        </pc:sldMkLst>
        <pc:spChg chg="add mod">
          <ac:chgData name="Jezsik Luca" userId="462947cf9075639f" providerId="LiveId" clId="{6884524A-3367-407D-903F-FF6F99655B98}" dt="2022-06-13T15:27:47.306" v="6073" actId="20577"/>
          <ac:spMkLst>
            <pc:docMk/>
            <pc:sldMk cId="712953445" sldId="283"/>
            <ac:spMk id="2" creationId="{0707DF30-577E-6209-6564-7D9653353A31}"/>
          </ac:spMkLst>
        </pc:spChg>
        <pc:spChg chg="add mod ord">
          <ac:chgData name="Jezsik Luca" userId="462947cf9075639f" providerId="LiveId" clId="{6884524A-3367-407D-903F-FF6F99655B98}" dt="2022-06-13T13:25:35.473" v="4139" actId="1076"/>
          <ac:spMkLst>
            <pc:docMk/>
            <pc:sldMk cId="712953445" sldId="283"/>
            <ac:spMk id="3" creationId="{BB399276-DD5C-A728-C4F1-C47254DECE9E}"/>
          </ac:spMkLst>
        </pc:spChg>
        <pc:picChg chg="add mod">
          <ac:chgData name="Jezsik Luca" userId="462947cf9075639f" providerId="LiveId" clId="{6884524A-3367-407D-903F-FF6F99655B98}" dt="2022-06-13T15:27:59.089" v="6075" actId="1076"/>
          <ac:picMkLst>
            <pc:docMk/>
            <pc:sldMk cId="712953445" sldId="283"/>
            <ac:picMk id="5" creationId="{9BF6D266-04F4-A85A-558D-867D091D81A3}"/>
          </ac:picMkLst>
        </pc:picChg>
        <pc:picChg chg="add mod">
          <ac:chgData name="Jezsik Luca" userId="462947cf9075639f" providerId="LiveId" clId="{6884524A-3367-407D-903F-FF6F99655B98}" dt="2022-06-13T15:28:02.865" v="6076" actId="1076"/>
          <ac:picMkLst>
            <pc:docMk/>
            <pc:sldMk cId="712953445" sldId="283"/>
            <ac:picMk id="7" creationId="{873DE423-2A77-489B-27C9-750884852079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6:22:58.205" v="6540" actId="20577"/>
        <pc:sldMkLst>
          <pc:docMk/>
          <pc:sldMk cId="2678659146" sldId="284"/>
        </pc:sldMkLst>
        <pc:spChg chg="add mod">
          <ac:chgData name="Jezsik Luca" userId="462947cf9075639f" providerId="LiveId" clId="{6884524A-3367-407D-903F-FF6F99655B98}" dt="2022-06-13T16:22:58.205" v="6540" actId="20577"/>
          <ac:spMkLst>
            <pc:docMk/>
            <pc:sldMk cId="2678659146" sldId="284"/>
            <ac:spMk id="2" creationId="{7AC36882-710E-9BCA-6A25-760D191A5473}"/>
          </ac:spMkLst>
        </pc:spChg>
        <pc:picChg chg="add mod">
          <ac:chgData name="Jezsik Luca" userId="462947cf9075639f" providerId="LiveId" clId="{6884524A-3367-407D-903F-FF6F99655B98}" dt="2022-06-13T13:32:08.574" v="4384" actId="1076"/>
          <ac:picMkLst>
            <pc:docMk/>
            <pc:sldMk cId="2678659146" sldId="284"/>
            <ac:picMk id="4" creationId="{F8267956-6142-1EA3-B128-5C46BAF8AB67}"/>
          </ac:picMkLst>
        </pc:picChg>
        <pc:picChg chg="add del mod">
          <ac:chgData name="Jezsik Luca" userId="462947cf9075639f" providerId="LiveId" clId="{6884524A-3367-407D-903F-FF6F99655B98}" dt="2022-06-13T13:30:04.566" v="4324" actId="21"/>
          <ac:picMkLst>
            <pc:docMk/>
            <pc:sldMk cId="2678659146" sldId="284"/>
            <ac:picMk id="6" creationId="{AA3EF6ED-B528-3ADC-A492-568231BC106A}"/>
          </ac:picMkLst>
        </pc:picChg>
        <pc:picChg chg="add mod">
          <ac:chgData name="Jezsik Luca" userId="462947cf9075639f" providerId="LiveId" clId="{6884524A-3367-407D-903F-FF6F99655B98}" dt="2022-06-13T15:06:47.713" v="5708" actId="1076"/>
          <ac:picMkLst>
            <pc:docMk/>
            <pc:sldMk cId="2678659146" sldId="284"/>
            <ac:picMk id="8" creationId="{88EAE645-D4DA-63A8-88E6-51643ADE7B07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6:24:02.675" v="6639" actId="1076"/>
        <pc:sldMkLst>
          <pc:docMk/>
          <pc:sldMk cId="1839035900" sldId="285"/>
        </pc:sldMkLst>
        <pc:spChg chg="add mod">
          <ac:chgData name="Jezsik Luca" userId="462947cf9075639f" providerId="LiveId" clId="{6884524A-3367-407D-903F-FF6F99655B98}" dt="2022-06-13T16:24:02.675" v="6639" actId="1076"/>
          <ac:spMkLst>
            <pc:docMk/>
            <pc:sldMk cId="1839035900" sldId="285"/>
            <ac:spMk id="2" creationId="{D4DCF3CF-936B-A638-D99C-694ACB616D3D}"/>
          </ac:spMkLst>
        </pc:spChg>
        <pc:picChg chg="add mod">
          <ac:chgData name="Jezsik Luca" userId="462947cf9075639f" providerId="LiveId" clId="{6884524A-3367-407D-903F-FF6F99655B98}" dt="2022-06-13T13:34:06.640" v="4490" actId="1076"/>
          <ac:picMkLst>
            <pc:docMk/>
            <pc:sldMk cId="1839035900" sldId="285"/>
            <ac:picMk id="4" creationId="{C443F390-BCC5-887E-B266-285258963AF4}"/>
          </ac:picMkLst>
        </pc:picChg>
      </pc:sldChg>
      <pc:sldChg chg="addSp modSp new mod modTransition modAnim">
        <pc:chgData name="Jezsik Luca" userId="462947cf9075639f" providerId="LiveId" clId="{6884524A-3367-407D-903F-FF6F99655B98}" dt="2022-06-13T15:30:16.147" v="6123" actId="20577"/>
        <pc:sldMkLst>
          <pc:docMk/>
          <pc:sldMk cId="3712187547" sldId="286"/>
        </pc:sldMkLst>
        <pc:spChg chg="add mod">
          <ac:chgData name="Jezsik Luca" userId="462947cf9075639f" providerId="LiveId" clId="{6884524A-3367-407D-903F-FF6F99655B98}" dt="2022-06-13T15:30:16.147" v="6123" actId="20577"/>
          <ac:spMkLst>
            <pc:docMk/>
            <pc:sldMk cId="3712187547" sldId="286"/>
            <ac:spMk id="2" creationId="{E041BF42-6533-971F-E278-ED321CEF8FEC}"/>
          </ac:spMkLst>
        </pc:spChg>
        <pc:picChg chg="add mod">
          <ac:chgData name="Jezsik Luca" userId="462947cf9075639f" providerId="LiveId" clId="{6884524A-3367-407D-903F-FF6F99655B98}" dt="2022-06-13T13:38:19.519" v="4823" actId="1440"/>
          <ac:picMkLst>
            <pc:docMk/>
            <pc:sldMk cId="3712187547" sldId="286"/>
            <ac:picMk id="4" creationId="{73880CC0-93DA-68CF-BEF4-AACA2EB54E32}"/>
          </ac:picMkLst>
        </pc:picChg>
      </pc:sldChg>
      <pc:sldChg chg="addSp delSp modSp new mod modTransition modAnim">
        <pc:chgData name="Jezsik Luca" userId="462947cf9075639f" providerId="LiveId" clId="{6884524A-3367-407D-903F-FF6F99655B98}" dt="2022-06-13T15:15:08.843" v="5902"/>
        <pc:sldMkLst>
          <pc:docMk/>
          <pc:sldMk cId="1380950187" sldId="287"/>
        </pc:sldMkLst>
        <pc:spChg chg="add del mod">
          <ac:chgData name="Jezsik Luca" userId="462947cf9075639f" providerId="LiveId" clId="{6884524A-3367-407D-903F-FF6F99655B98}" dt="2022-06-13T13:38:51.354" v="4835"/>
          <ac:spMkLst>
            <pc:docMk/>
            <pc:sldMk cId="1380950187" sldId="287"/>
            <ac:spMk id="2" creationId="{10939E3B-C433-53B0-A0D1-8734D83E65A5}"/>
          </ac:spMkLst>
        </pc:spChg>
        <pc:spChg chg="add mod">
          <ac:chgData name="Jezsik Luca" userId="462947cf9075639f" providerId="LiveId" clId="{6884524A-3367-407D-903F-FF6F99655B98}" dt="2022-06-13T13:47:27.217" v="4913" actId="1076"/>
          <ac:spMkLst>
            <pc:docMk/>
            <pc:sldMk cId="1380950187" sldId="287"/>
            <ac:spMk id="9" creationId="{8EC72EC6-5E91-8B05-4409-B6502D4129F1}"/>
          </ac:spMkLst>
        </pc:spChg>
        <pc:spChg chg="add mod">
          <ac:chgData name="Jezsik Luca" userId="462947cf9075639f" providerId="LiveId" clId="{6884524A-3367-407D-903F-FF6F99655B98}" dt="2022-06-13T13:49:08.378" v="4975" actId="207"/>
          <ac:spMkLst>
            <pc:docMk/>
            <pc:sldMk cId="1380950187" sldId="287"/>
            <ac:spMk id="10" creationId="{8DA34F32-1DB9-B294-DCC4-2CFB11FFB4FD}"/>
          </ac:spMkLst>
        </pc:spChg>
        <pc:picChg chg="add mod">
          <ac:chgData name="Jezsik Luca" userId="462947cf9075639f" providerId="LiveId" clId="{6884524A-3367-407D-903F-FF6F99655B98}" dt="2022-06-13T13:49:19.828" v="4981" actId="1440"/>
          <ac:picMkLst>
            <pc:docMk/>
            <pc:sldMk cId="1380950187" sldId="287"/>
            <ac:picMk id="4" creationId="{637B1073-95A7-0BBD-2E0B-5F6984F1EAC4}"/>
          </ac:picMkLst>
        </pc:picChg>
        <pc:picChg chg="add mod">
          <ac:chgData name="Jezsik Luca" userId="462947cf9075639f" providerId="LiveId" clId="{6884524A-3367-407D-903F-FF6F99655B98}" dt="2022-06-13T13:49:25.837" v="4982" actId="1440"/>
          <ac:picMkLst>
            <pc:docMk/>
            <pc:sldMk cId="1380950187" sldId="287"/>
            <ac:picMk id="6" creationId="{DDED587F-CB2A-E55D-3D6B-93A12B084C36}"/>
          </ac:picMkLst>
        </pc:picChg>
        <pc:picChg chg="add mod">
          <ac:chgData name="Jezsik Luca" userId="462947cf9075639f" providerId="LiveId" clId="{6884524A-3367-407D-903F-FF6F99655B98}" dt="2022-06-13T13:49:18.087" v="4979" actId="1440"/>
          <ac:picMkLst>
            <pc:docMk/>
            <pc:sldMk cId="1380950187" sldId="287"/>
            <ac:picMk id="8" creationId="{505A8D2C-6BFE-3EEA-39A8-15546745F04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67D6367-D790-45CE-89CF-769A422A408F}" type="datetimeFigureOut">
              <a:rPr lang="hu-HU" smtClean="0"/>
              <a:t>2022.07.06.</a:t>
            </a:fld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8743D72-1BB7-4E88-8FB5-36CBFCD9F954}" type="slidenum">
              <a:rPr lang="hu-HU" smtClean="0"/>
              <a:t>‹#›</a:t>
            </a:fld>
            <a:endParaRPr lang="hu-HU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 idx="4294967295"/>
          </p:nvPr>
        </p:nvSpPr>
        <p:spPr>
          <a:xfrm>
            <a:off x="1776916" y="-124485"/>
            <a:ext cx="5286375" cy="1714500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Határtalanul!</a:t>
            </a:r>
            <a:br>
              <a:rPr lang="hu-HU" dirty="0"/>
            </a:br>
            <a:r>
              <a:rPr lang="hu-HU" dirty="0"/>
              <a:t> Erdély 2022</a:t>
            </a:r>
          </a:p>
        </p:txBody>
      </p:sp>
      <p:pic>
        <p:nvPicPr>
          <p:cNvPr id="5" name="Kép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265"/>
            <a:ext cx="4420104" cy="331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852936"/>
            <a:ext cx="4786314" cy="358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9A5BE4B8-0FAC-7378-A224-3DBB80798730}"/>
              </a:ext>
            </a:extLst>
          </p:cNvPr>
          <p:cNvSpPr txBox="1"/>
          <p:nvPr/>
        </p:nvSpPr>
        <p:spPr>
          <a:xfrm>
            <a:off x="683568" y="158394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Határtalanul! pályázat keretein belül a </a:t>
            </a:r>
            <a:r>
              <a:rPr lang="hu-HU" sz="2400" dirty="0" err="1"/>
              <a:t>Kókai</a:t>
            </a:r>
            <a:r>
              <a:rPr lang="hu-HU" sz="2400" dirty="0"/>
              <a:t> Kossuth Lajos Általános Iskola tanulóinak lehetősége volt, hogy egy 5 napos erdélyi kiránduláson vegyenek részt.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DE4246A2-B16D-B539-5B59-D616D7AEF1D3}"/>
              </a:ext>
            </a:extLst>
          </p:cNvPr>
          <p:cNvSpPr txBox="1"/>
          <p:nvPr/>
        </p:nvSpPr>
        <p:spPr>
          <a:xfrm>
            <a:off x="539552" y="332656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Utoljára Borospatakán, vagyis a szállásunkon álltunk meg. Itt volt egy nagyobb épület, amiben hat és nyolc ágyas szobák voltak, illetve kis faházak, amikben két 4 ágyas szoba volt. </a:t>
            </a:r>
          </a:p>
        </p:txBody>
      </p:sp>
      <p:pic>
        <p:nvPicPr>
          <p:cNvPr id="12" name="Kép 11" descr="A képen égbolt, kültéri, fű, ház látható&#10;&#10;Automatikusan generált leírás">
            <a:extLst>
              <a:ext uri="{FF2B5EF4-FFF2-40B4-BE49-F238E27FC236}">
                <a16:creationId xmlns="" xmlns:a16="http://schemas.microsoft.com/office/drawing/2014/main" id="{D769750A-ABF0-CC79-9B87-9E5EE62D7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4596813"/>
            <a:ext cx="8604448" cy="2016668"/>
          </a:xfrm>
          <a:prstGeom prst="rect">
            <a:avLst/>
          </a:prstGeom>
        </p:spPr>
      </p:pic>
      <p:pic>
        <p:nvPicPr>
          <p:cNvPr id="14" name="Kép 13" descr="A képen ház, épület, kültéri, lakóövezeti látható&#10;&#10;Automatikusan generált leírás">
            <a:extLst>
              <a:ext uri="{FF2B5EF4-FFF2-40B4-BE49-F238E27FC236}">
                <a16:creationId xmlns="" xmlns:a16="http://schemas.microsoft.com/office/drawing/2014/main" id="{408CF500-4C6D-8C83-AB06-83035D7F5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487888"/>
            <a:ext cx="8604448" cy="18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D92059F-BB2F-B369-05BF-04E9F337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-99392"/>
            <a:ext cx="2592288" cy="926976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3. nap</a:t>
            </a:r>
          </a:p>
        </p:txBody>
      </p:sp>
      <p:pic>
        <p:nvPicPr>
          <p:cNvPr id="8" name="Kép 7" descr="A képen kültéri, kormányzati épület látható&#10;&#10;Automatikusan generált leírás">
            <a:extLst>
              <a:ext uri="{FF2B5EF4-FFF2-40B4-BE49-F238E27FC236}">
                <a16:creationId xmlns="" xmlns:a16="http://schemas.microsoft.com/office/drawing/2014/main" id="{7633622B-BC23-8DA2-39A6-72EBB1AD2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194882"/>
            <a:ext cx="3456384" cy="460851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8A9B3D7A-1F2A-940A-B10D-B1F3A91320A8}"/>
              </a:ext>
            </a:extLst>
          </p:cNvPr>
          <p:cNvSpPr txBox="1"/>
          <p:nvPr/>
        </p:nvSpPr>
        <p:spPr>
          <a:xfrm>
            <a:off x="755576" y="90872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Elsőnek Csíksomlyóra mentünk, ahol bementünk a római katolikus templomba, ami gyönyörű volt.</a:t>
            </a:r>
          </a:p>
        </p:txBody>
      </p:sp>
      <p:pic>
        <p:nvPicPr>
          <p:cNvPr id="13" name="Kép 12" descr="A képen személy, pad, oltár látható&#10;&#10;Automatikusan generált leírás">
            <a:extLst>
              <a:ext uri="{FF2B5EF4-FFF2-40B4-BE49-F238E27FC236}">
                <a16:creationId xmlns="" xmlns:a16="http://schemas.microsoft.com/office/drawing/2014/main" id="{03C64C89-F79F-C241-EA23-5040048B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20400"/>
            <a:ext cx="3456384" cy="46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CF412FB0-159F-BB25-74B7-4BA5D9F5BC3B}"/>
              </a:ext>
            </a:extLst>
          </p:cNvPr>
          <p:cNvSpPr txBox="1"/>
          <p:nvPr/>
        </p:nvSpPr>
        <p:spPr>
          <a:xfrm>
            <a:off x="1331640" y="476672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Miután a templomban körülnéztünk, elmentünk hegyet mászni, ami nagyon meredek volt.</a:t>
            </a:r>
          </a:p>
        </p:txBody>
      </p:sp>
      <p:pic>
        <p:nvPicPr>
          <p:cNvPr id="9" name="Kép 8" descr="A képen fű, kültéri, mező, buja látható&#10;&#10;Automatikusan generált leírás">
            <a:extLst>
              <a:ext uri="{FF2B5EF4-FFF2-40B4-BE49-F238E27FC236}">
                <a16:creationId xmlns="" xmlns:a16="http://schemas.microsoft.com/office/drawing/2014/main" id="{A93B0353-8602-9152-B6C7-3681A2FAC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666"/>
            <a:ext cx="4653303" cy="348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A képen fű, égbolt, kültéri, természet látható&#10;&#10;Automatikusan generált leírás">
            <a:extLst>
              <a:ext uri="{FF2B5EF4-FFF2-40B4-BE49-F238E27FC236}">
                <a16:creationId xmlns="" xmlns:a16="http://schemas.microsoft.com/office/drawing/2014/main" id="{A47ACD75-34AD-8367-1737-FE52EC723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2509"/>
            <a:ext cx="4611983" cy="346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2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14:switch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B1760DA-6598-FA92-F5B2-FEF6B8F46E46}"/>
              </a:ext>
            </a:extLst>
          </p:cNvPr>
          <p:cNvSpPr txBox="1"/>
          <p:nvPr/>
        </p:nvSpPr>
        <p:spPr>
          <a:xfrm>
            <a:off x="647564" y="26277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hegymászás után megnéztük az ottani 1000 éves kápolnát, majd egy helyi remete bácsival is találkoztunk, akitől kedves fogadtatást és könyveket is kaptunk.</a:t>
            </a:r>
          </a:p>
        </p:txBody>
      </p:sp>
      <p:pic>
        <p:nvPicPr>
          <p:cNvPr id="9" name="Kép 8" descr="A képen kültéri, fű, fa, személy látható&#10;&#10;Automatikusan generált leírás">
            <a:extLst>
              <a:ext uri="{FF2B5EF4-FFF2-40B4-BE49-F238E27FC236}">
                <a16:creationId xmlns="" xmlns:a16="http://schemas.microsoft.com/office/drawing/2014/main" id="{C993AA8B-75DD-2420-D0FE-AECE82E6E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148064" cy="3861048"/>
          </a:xfrm>
          <a:prstGeom prst="rect">
            <a:avLst/>
          </a:prstGeom>
        </p:spPr>
      </p:pic>
      <p:pic>
        <p:nvPicPr>
          <p:cNvPr id="11" name="Kép 10" descr="A képen beltéri, személy, személyek, csoport látható&#10;&#10;Automatikusan generált leírás">
            <a:extLst>
              <a:ext uri="{FF2B5EF4-FFF2-40B4-BE49-F238E27FC236}">
                <a16:creationId xmlns="" xmlns:a16="http://schemas.microsoft.com/office/drawing/2014/main" id="{FE59E5C8-BCE7-22CB-B23D-3D5ECAF7D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30120"/>
            <a:ext cx="32738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1889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85E71B10-849D-FBAE-65C7-20FEC82BFE89}"/>
              </a:ext>
            </a:extLst>
          </p:cNvPr>
          <p:cNvSpPr txBox="1"/>
          <p:nvPr/>
        </p:nvSpPr>
        <p:spPr>
          <a:xfrm>
            <a:off x="5118810" y="614008"/>
            <a:ext cx="3419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Miután meglátogattuk a kápolnát, lementünk a kalákához, ami egy gyógyvíz forrás</a:t>
            </a:r>
            <a:r>
              <a:rPr lang="hu-HU" dirty="0"/>
              <a:t>.</a:t>
            </a:r>
          </a:p>
        </p:txBody>
      </p:sp>
      <p:pic>
        <p:nvPicPr>
          <p:cNvPr id="17" name="Kép 16" descr="A képen fű, kültéri, fa, személyek látható&#10;&#10;Automatikusan generált leírás">
            <a:extLst>
              <a:ext uri="{FF2B5EF4-FFF2-40B4-BE49-F238E27FC236}">
                <a16:creationId xmlns="" xmlns:a16="http://schemas.microsoft.com/office/drawing/2014/main" id="{A61F0E2D-A643-3E14-A8A5-2860A095C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 descr="A képen kültéri, fa, égbolt, út látható&#10;&#10;Automatikusan generált leírás">
            <a:extLst>
              <a:ext uri="{FF2B5EF4-FFF2-40B4-BE49-F238E27FC236}">
                <a16:creationId xmlns="" xmlns:a16="http://schemas.microsoft.com/office/drawing/2014/main" id="{F8EFCA8A-38C4-ADE2-1B0F-1CCA26C56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96182"/>
            <a:ext cx="4230712" cy="317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C7119DDB-DBA4-5C99-3472-C97D9091CE1B}"/>
              </a:ext>
            </a:extLst>
          </p:cNvPr>
          <p:cNvSpPr txBox="1"/>
          <p:nvPr/>
        </p:nvSpPr>
        <p:spPr>
          <a:xfrm>
            <a:off x="1331640" y="4119739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Utána egy olyan forráshoz is elsétáltunk, amit meg lehetett kóstolni.</a:t>
            </a:r>
          </a:p>
        </p:txBody>
      </p:sp>
    </p:spTree>
    <p:extLst>
      <p:ext uri="{BB962C8B-B14F-4D97-AF65-F5344CB8AC3E}">
        <p14:creationId xmlns:p14="http://schemas.microsoft.com/office/powerpoint/2010/main" val="16107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rippl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F1FA5B77-A31E-8224-EC4D-DD6330B072BD}"/>
              </a:ext>
            </a:extLst>
          </p:cNvPr>
          <p:cNvSpPr txBox="1"/>
          <p:nvPr/>
        </p:nvSpPr>
        <p:spPr>
          <a:xfrm>
            <a:off x="308281" y="47667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Következőnek Csíkszereda felé vettük az irányt, ahol 2 órás szabad program volt. Itt megismerkedtünk egy 11 éves fiúval, akit Balázsnak hívnak. Az ő segítségével tájékozódtunk.</a:t>
            </a:r>
          </a:p>
        </p:txBody>
      </p:sp>
      <p:pic>
        <p:nvPicPr>
          <p:cNvPr id="10" name="Kép 9" descr="A képen kültéri, személy, fa, személyek látható&#10;&#10;Automatikusan generált leírás">
            <a:extLst>
              <a:ext uri="{FF2B5EF4-FFF2-40B4-BE49-F238E27FC236}">
                <a16:creationId xmlns="" xmlns:a16="http://schemas.microsoft.com/office/drawing/2014/main" id="{9F096DC7-E534-80B3-BFF4-FB0AF478E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4" y="2435404"/>
            <a:ext cx="4992555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Kép 13" descr="A képen személy, étel, beltéri, tányér látható&#10;&#10;Automatikusan generált leírás">
            <a:extLst>
              <a:ext uri="{FF2B5EF4-FFF2-40B4-BE49-F238E27FC236}">
                <a16:creationId xmlns="" xmlns:a16="http://schemas.microsoft.com/office/drawing/2014/main" id="{8C8A59C8-F99E-90CE-4C9E-74A812533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65" y="2014027"/>
            <a:ext cx="3456384" cy="4645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5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6DAC1C5E-2C4B-C045-25AD-990D6D1402C7}"/>
              </a:ext>
            </a:extLst>
          </p:cNvPr>
          <p:cNvSpPr txBox="1"/>
          <p:nvPr/>
        </p:nvSpPr>
        <p:spPr>
          <a:xfrm>
            <a:off x="175915" y="2420888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3. nap utolsó állomása a madéfalvi emlékmű volt, és ez után a hosszú nap után visszaindultunk a szállásra.</a:t>
            </a:r>
          </a:p>
        </p:txBody>
      </p:sp>
      <p:pic>
        <p:nvPicPr>
          <p:cNvPr id="9" name="Kép 8" descr="A képen égbolt, kültéri, épület, személyek látható&#10;&#10;Automatikusan generált leírás">
            <a:extLst>
              <a:ext uri="{FF2B5EF4-FFF2-40B4-BE49-F238E27FC236}">
                <a16:creationId xmlns="" xmlns:a16="http://schemas.microsoft.com/office/drawing/2014/main" id="{B7CC307F-599A-BF4A-ACFE-C9B5505CE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64" y="476672"/>
            <a:ext cx="4608512" cy="61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1120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>
            <a:extLst>
              <a:ext uri="{FF2B5EF4-FFF2-40B4-BE49-F238E27FC236}">
                <a16:creationId xmlns="" xmlns:a16="http://schemas.microsoft.com/office/drawing/2014/main" id="{029F192F-86A2-4C8B-3E97-8F872CC9DA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5100" y="-99392"/>
            <a:ext cx="6273800" cy="998662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4.nap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ECC3A573-EABC-63FE-00B1-F913AB495B85}"/>
              </a:ext>
            </a:extLst>
          </p:cNvPr>
          <p:cNvSpPr txBox="1"/>
          <p:nvPr/>
        </p:nvSpPr>
        <p:spPr>
          <a:xfrm>
            <a:off x="4822481" y="1340768"/>
            <a:ext cx="421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Délelőtt </a:t>
            </a:r>
            <a:r>
              <a:rPr lang="hu-HU" sz="2400" dirty="0" smtClean="0"/>
              <a:t>volt </a:t>
            </a:r>
            <a:r>
              <a:rPr lang="hu-HU" sz="2400" dirty="0"/>
              <a:t>szabadidőnk a szálláson, amit </a:t>
            </a:r>
            <a:r>
              <a:rPr lang="hu-HU" sz="2400" dirty="0" smtClean="0"/>
              <a:t>a helyi gyerekekkel közösen töltöttünk </a:t>
            </a:r>
            <a:r>
              <a:rPr lang="hu-HU" sz="2400" dirty="0"/>
              <a:t>el.</a:t>
            </a:r>
          </a:p>
        </p:txBody>
      </p:sp>
      <p:pic>
        <p:nvPicPr>
          <p:cNvPr id="14" name="Kép 13" descr="A képen fű, kültéri, égbolt, lejátszás látható&#10;&#10;Automatikusan generált leírás">
            <a:extLst>
              <a:ext uri="{FF2B5EF4-FFF2-40B4-BE49-F238E27FC236}">
                <a16:creationId xmlns="" xmlns:a16="http://schemas.microsoft.com/office/drawing/2014/main" id="{D66466BF-5141-AAB3-765F-EA2FF12E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9293"/>
            <a:ext cx="4214015" cy="316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A képen fű, égbolt, kültéri, mező látható&#10;&#10;Automatikusan generált leírás">
            <a:extLst>
              <a:ext uri="{FF2B5EF4-FFF2-40B4-BE49-F238E27FC236}">
                <a16:creationId xmlns="" xmlns:a16="http://schemas.microsoft.com/office/drawing/2014/main" id="{E7E0A7F9-4D94-267C-AB76-60D3A1284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10968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20773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329771D8-A2EE-AA07-C6BC-FBD3C5AEFA4A}"/>
              </a:ext>
            </a:extLst>
          </p:cNvPr>
          <p:cNvSpPr txBox="1"/>
          <p:nvPr/>
        </p:nvSpPr>
        <p:spPr>
          <a:xfrm>
            <a:off x="647564" y="42210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A délutáni programunkon elmentünk Gyimesbükkre, ahol elsőnek a Vasúttörténelmi Múzeumba látogattunk el.</a:t>
            </a:r>
          </a:p>
        </p:txBody>
      </p:sp>
      <p:pic>
        <p:nvPicPr>
          <p:cNvPr id="7" name="Kép 6" descr="A képen égbolt, fű, kültéri, ház látható&#10;&#10;Automatikusan generált leírás">
            <a:extLst>
              <a:ext uri="{FF2B5EF4-FFF2-40B4-BE49-F238E27FC236}">
                <a16:creationId xmlns="" xmlns:a16="http://schemas.microsoft.com/office/drawing/2014/main" id="{E52A1AC2-A724-EF1E-F947-7313A9322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82513"/>
            <a:ext cx="5118100" cy="3838575"/>
          </a:xfrm>
          <a:prstGeom prst="rect">
            <a:avLst/>
          </a:prstGeom>
        </p:spPr>
      </p:pic>
      <p:pic>
        <p:nvPicPr>
          <p:cNvPr id="9" name="Kép 8" descr="A képen égbolt, kültéri, fű, piszok látható&#10;&#10;Automatikusan generált leírás">
            <a:extLst>
              <a:ext uri="{FF2B5EF4-FFF2-40B4-BE49-F238E27FC236}">
                <a16:creationId xmlns="" xmlns:a16="http://schemas.microsoft.com/office/drawing/2014/main" id="{83D856FB-33F8-9BFF-FE2A-361C816B7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382513"/>
            <a:ext cx="28765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597D54E6-8648-FFDC-33F9-9C1017B5C691}"/>
              </a:ext>
            </a:extLst>
          </p:cNvPr>
          <p:cNvSpPr txBox="1"/>
          <p:nvPr/>
        </p:nvSpPr>
        <p:spPr>
          <a:xfrm>
            <a:off x="899592" y="35065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Ezután ellátogattunk a Rákóczi Vár romjaihoz, ahonnan gyönyörű volt a kilátás.</a:t>
            </a:r>
          </a:p>
        </p:txBody>
      </p:sp>
      <p:pic>
        <p:nvPicPr>
          <p:cNvPr id="5" name="Kép 4" descr="A képen égbolt, természet, kültéri, fű látható&#10;&#10;Automatikusan generált leírás">
            <a:extLst>
              <a:ext uri="{FF2B5EF4-FFF2-40B4-BE49-F238E27FC236}">
                <a16:creationId xmlns="" xmlns:a16="http://schemas.microsoft.com/office/drawing/2014/main" id="{8D5B6ADA-E82F-1ABE-6085-6F8D77E68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484784"/>
            <a:ext cx="6696744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7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300860" y="116632"/>
            <a:ext cx="688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határ utáni első megállónk egy benzinkúton volt, másodiknak pedig Királyhágón álltunk meg.</a:t>
            </a:r>
          </a:p>
        </p:txBody>
      </p:sp>
      <p:pic>
        <p:nvPicPr>
          <p:cNvPr id="5" name="Kép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501627"/>
            <a:ext cx="7000924" cy="525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4888FD8-68A3-612C-9553-CBBE747C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" y="2700531"/>
            <a:ext cx="5468674" cy="4101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A képen fa, kültéri, égbolt, személy látható&#10;&#10;Automatikusan generált leírás">
            <a:extLst>
              <a:ext uri="{FF2B5EF4-FFF2-40B4-BE49-F238E27FC236}">
                <a16:creationId xmlns="" xmlns:a16="http://schemas.microsoft.com/office/drawing/2014/main" id="{D7AEE701-962C-AD20-73C3-40D2AE4EF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12" y="186682"/>
            <a:ext cx="4707132" cy="3530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00DD1515-889E-27FF-53D8-1719EFE2DB64}"/>
              </a:ext>
            </a:extLst>
          </p:cNvPr>
          <p:cNvSpPr txBox="1"/>
          <p:nvPr/>
        </p:nvSpPr>
        <p:spPr>
          <a:xfrm>
            <a:off x="223808" y="1340768"/>
            <a:ext cx="4089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A Rákóczi Vár romjainál</a:t>
            </a:r>
          </a:p>
        </p:txBody>
      </p:sp>
    </p:spTree>
    <p:extLst>
      <p:ext uri="{BB962C8B-B14F-4D97-AF65-F5344CB8AC3E}">
        <p14:creationId xmlns:p14="http://schemas.microsoft.com/office/powerpoint/2010/main" val="3366458957"/>
      </p:ext>
    </p:extLst>
  </p:cSld>
  <p:clrMapOvr>
    <a:masterClrMapping/>
  </p:clrMapOvr>
  <p:transition spd="slow" advClick="0" advTm="8000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AF09081C-4925-E214-B806-B604AA34632D}"/>
              </a:ext>
            </a:extLst>
          </p:cNvPr>
          <p:cNvSpPr txBox="1"/>
          <p:nvPr/>
        </p:nvSpPr>
        <p:spPr>
          <a:xfrm>
            <a:off x="395536" y="476672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Gyimesbükkön még felsétáltunk a </a:t>
            </a:r>
            <a:r>
              <a:rPr lang="hu-HU" sz="2800" dirty="0" err="1"/>
              <a:t>Kontumáci</a:t>
            </a:r>
            <a:r>
              <a:rPr lang="hu-HU" sz="2800" dirty="0"/>
              <a:t> kápolnához. Miután itt is körülnéztünk, a szállás felé vettük az irányt.</a:t>
            </a:r>
          </a:p>
        </p:txBody>
      </p:sp>
      <p:pic>
        <p:nvPicPr>
          <p:cNvPr id="4" name="Kép 3" descr="A képen fű, épület, fa, kültéri látható&#10;&#10;Automatikusan generált leírás">
            <a:extLst>
              <a:ext uri="{FF2B5EF4-FFF2-40B4-BE49-F238E27FC236}">
                <a16:creationId xmlns="" xmlns:a16="http://schemas.microsoft.com/office/drawing/2014/main" id="{222E2508-C1D1-F3B5-21BC-B8D102D17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1980220"/>
            <a:ext cx="5040560" cy="378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 descr="A képen kültéri, fű, égbolt, talaj látható&#10;&#10;Automatikusan generált leírás">
            <a:extLst>
              <a:ext uri="{FF2B5EF4-FFF2-40B4-BE49-F238E27FC236}">
                <a16:creationId xmlns="" xmlns:a16="http://schemas.microsoft.com/office/drawing/2014/main" id="{FE704299-A3B1-036B-A6FA-CD0070358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1" y="1980220"/>
            <a:ext cx="3274424" cy="440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5249112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pület, kő, tégla látható&#10;&#10;Automatikusan generált leírás">
            <a:extLst>
              <a:ext uri="{FF2B5EF4-FFF2-40B4-BE49-F238E27FC236}">
                <a16:creationId xmlns="" xmlns:a16="http://schemas.microsoft.com/office/drawing/2014/main" id="{3B2BF900-BD97-D1CE-E3DB-536DCB75F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4" y="188640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ép 4" descr="A képen hegy látható&#10;&#10;Automatikusan generált leírás">
            <a:extLst>
              <a:ext uri="{FF2B5EF4-FFF2-40B4-BE49-F238E27FC236}">
                <a16:creationId xmlns="" xmlns:a16="http://schemas.microsoft.com/office/drawing/2014/main" id="{AAFAFF9D-ABD0-6CF0-3BAF-AD7F87A49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27" y="108012"/>
            <a:ext cx="4427984" cy="33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 descr="A képen épület, égbolt, kültéri, fű látható&#10;&#10;Automatikusan generált leírás">
            <a:extLst>
              <a:ext uri="{FF2B5EF4-FFF2-40B4-BE49-F238E27FC236}">
                <a16:creationId xmlns="" xmlns:a16="http://schemas.microsoft.com/office/drawing/2014/main" id="{7BEC4F14-D4D6-6725-A7A0-0484C285C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5" y="356439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27B2E7CB-5CEE-0C2E-09CB-FCD13FB2D8F6}"/>
              </a:ext>
            </a:extLst>
          </p:cNvPr>
          <p:cNvSpPr txBox="1"/>
          <p:nvPr/>
        </p:nvSpPr>
        <p:spPr>
          <a:xfrm>
            <a:off x="5288621" y="4869160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>
                <a:latin typeface="Algerian" panose="04020705040A02060702" pitchFamily="82" charset="0"/>
              </a:rPr>
              <a:t>Kontumáci</a:t>
            </a:r>
            <a:r>
              <a:rPr lang="hu-HU" sz="4000" b="1" dirty="0">
                <a:latin typeface="Algerian" panose="04020705040A02060702" pitchFamily="82" charset="0"/>
              </a:rPr>
              <a:t> kápolna</a:t>
            </a:r>
          </a:p>
        </p:txBody>
      </p:sp>
    </p:spTree>
    <p:extLst>
      <p:ext uri="{BB962C8B-B14F-4D97-AF65-F5344CB8AC3E}">
        <p14:creationId xmlns:p14="http://schemas.microsoft.com/office/powerpoint/2010/main" val="2687505839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névtábla látható&#10;&#10;Automatikusan generált leírás">
            <a:extLst>
              <a:ext uri="{FF2B5EF4-FFF2-40B4-BE49-F238E27FC236}">
                <a16:creationId xmlns="" xmlns:a16="http://schemas.microsoft.com/office/drawing/2014/main" id="{AFB892F9-9214-D0BE-C447-3757BD0F0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6" y="980728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 descr="A képen égbolt, kültéri, fű, fa látható&#10;&#10;Automatikusan generált leírás">
            <a:extLst>
              <a:ext uri="{FF2B5EF4-FFF2-40B4-BE49-F238E27FC236}">
                <a16:creationId xmlns="" xmlns:a16="http://schemas.microsoft.com/office/drawing/2014/main" id="{D00A2BE0-A0DB-CA55-E235-2D05FE077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06" y="836712"/>
            <a:ext cx="3622655" cy="4869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26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000">
        <p:blinds dir="vert"/>
      </p:transition>
    </mc:Choice>
    <mc:Fallback xmlns="">
      <p:transition spd="slow" advClick="0" advTm="1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padló, személy, beltéri látható&#10;&#10;Automatikusan generált leírás">
            <a:extLst>
              <a:ext uri="{FF2B5EF4-FFF2-40B4-BE49-F238E27FC236}">
                <a16:creationId xmlns="" xmlns:a16="http://schemas.microsoft.com/office/drawing/2014/main" id="{1D92AD78-E596-7C9F-0331-34000B1A1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2875"/>
            <a:ext cx="4176464" cy="3132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A képen beltéri, padló, személy, mennyezet látható&#10;&#10;Automatikusan generált leírás">
            <a:extLst>
              <a:ext uri="{FF2B5EF4-FFF2-40B4-BE49-F238E27FC236}">
                <a16:creationId xmlns="" xmlns:a16="http://schemas.microsoft.com/office/drawing/2014/main" id="{5BE80C39-A76F-862C-1672-4B1B3B1CA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260647"/>
            <a:ext cx="5226012" cy="391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5C596B9-91C0-BCF0-1209-678D6DDC02A7}"/>
              </a:ext>
            </a:extLst>
          </p:cNvPr>
          <p:cNvSpPr txBox="1"/>
          <p:nvPr/>
        </p:nvSpPr>
        <p:spPr>
          <a:xfrm>
            <a:off x="4738715" y="4396638"/>
            <a:ext cx="41764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vacsora után csángóesten vettünk részt, ahol egy táncot is tanulhattunk tőlük.</a:t>
            </a:r>
          </a:p>
        </p:txBody>
      </p:sp>
    </p:spTree>
    <p:extLst>
      <p:ext uri="{BB962C8B-B14F-4D97-AF65-F5344CB8AC3E}">
        <p14:creationId xmlns:p14="http://schemas.microsoft.com/office/powerpoint/2010/main" val="9104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mennyezet, beltéri, személyek látható&#10;&#10;Automatikusan generált leírás">
            <a:extLst>
              <a:ext uri="{FF2B5EF4-FFF2-40B4-BE49-F238E27FC236}">
                <a16:creationId xmlns="" xmlns:a16="http://schemas.microsoft.com/office/drawing/2014/main" id="{918A1BBC-2EA2-E767-7B6F-50FBF837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9" y="1021418"/>
            <a:ext cx="7548331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98717D63-8880-9355-9BA2-B82C007E85F2}"/>
              </a:ext>
            </a:extLst>
          </p:cNvPr>
          <p:cNvSpPr txBox="1"/>
          <p:nvPr/>
        </p:nvSpPr>
        <p:spPr>
          <a:xfrm>
            <a:off x="1475656" y="283295"/>
            <a:ext cx="6383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/>
              <a:t>Közös kép a csángókkal</a:t>
            </a:r>
          </a:p>
        </p:txBody>
      </p:sp>
    </p:spTree>
    <p:extLst>
      <p:ext uri="{BB962C8B-B14F-4D97-AF65-F5344CB8AC3E}">
        <p14:creationId xmlns:p14="http://schemas.microsoft.com/office/powerpoint/2010/main" val="25820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65794B5A-5B22-B7CB-91D9-41A5FCB3B316}"/>
              </a:ext>
            </a:extLst>
          </p:cNvPr>
          <p:cNvSpPr txBox="1"/>
          <p:nvPr/>
        </p:nvSpPr>
        <p:spPr>
          <a:xfrm>
            <a:off x="611560" y="99789"/>
            <a:ext cx="8896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tánc után az ottani múzeumban kaptunk egy kis idegenvezetést</a:t>
            </a:r>
            <a:r>
              <a:rPr lang="hu-HU" dirty="0"/>
              <a:t>, </a:t>
            </a:r>
            <a:r>
              <a:rPr lang="hu-HU" sz="2800" dirty="0"/>
              <a:t>ahol a tipikus régi székely hagyományokról is hallhattunk.</a:t>
            </a:r>
          </a:p>
        </p:txBody>
      </p:sp>
      <p:pic>
        <p:nvPicPr>
          <p:cNvPr id="4" name="Kép 3" descr="A képen fű, épület, kültéri, ház látható&#10;&#10;Automatikusan generált leírás">
            <a:extLst>
              <a:ext uri="{FF2B5EF4-FFF2-40B4-BE49-F238E27FC236}">
                <a16:creationId xmlns="" xmlns:a16="http://schemas.microsoft.com/office/drawing/2014/main" id="{A9130C56-5489-EDDF-C2AA-CA23AE75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480720" cy="4860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834123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0707DF30-577E-6209-6564-7D9653353A31}"/>
              </a:ext>
            </a:extLst>
          </p:cNvPr>
          <p:cNvSpPr txBox="1"/>
          <p:nvPr/>
        </p:nvSpPr>
        <p:spPr>
          <a:xfrm>
            <a:off x="215008" y="764704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Az utolsó nap pár ember felkelt már fél 4-kor csak azért, hogy megnézze a napfelkeltét a hegyoldalról. A többiek fél 6-kor ébredtek. A reggeli után negyed 8-kor indultunk el a hosszú útra.</a:t>
            </a:r>
          </a:p>
        </p:txBody>
      </p:sp>
      <p:sp>
        <p:nvSpPr>
          <p:cNvPr id="3" name="Cím 2">
            <a:extLst>
              <a:ext uri="{FF2B5EF4-FFF2-40B4-BE49-F238E27FC236}">
                <a16:creationId xmlns="" xmlns:a16="http://schemas.microsoft.com/office/drawing/2014/main" id="{BB399276-DD5C-A728-C4F1-C47254DECE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560" y="-243408"/>
            <a:ext cx="8229600" cy="1143000"/>
          </a:xfrm>
        </p:spPr>
        <p:txBody>
          <a:bodyPr/>
          <a:lstStyle/>
          <a:p>
            <a:pPr algn="ctr"/>
            <a:r>
              <a:rPr lang="hu-HU" dirty="0"/>
              <a:t>5. nap</a:t>
            </a:r>
          </a:p>
        </p:txBody>
      </p:sp>
      <p:pic>
        <p:nvPicPr>
          <p:cNvPr id="5" name="Kép 4" descr="A képen fű, égbolt, kültéri, természet látható&#10;&#10;Automatikusan generált leírás">
            <a:extLst>
              <a:ext uri="{FF2B5EF4-FFF2-40B4-BE49-F238E27FC236}">
                <a16:creationId xmlns="" xmlns:a16="http://schemas.microsoft.com/office/drawing/2014/main" id="{9BF6D266-04F4-A85A-558D-867D091D8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0" y="2132856"/>
            <a:ext cx="3431377" cy="458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A képen fű, kültéri, személy, modellt állás látható&#10;&#10;Automatikusan generált leírás">
            <a:extLst>
              <a:ext uri="{FF2B5EF4-FFF2-40B4-BE49-F238E27FC236}">
                <a16:creationId xmlns="" xmlns:a16="http://schemas.microsoft.com/office/drawing/2014/main" id="{873DE423-2A77-489B-27C9-750884852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2165657"/>
            <a:ext cx="4860032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2953445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7AC36882-710E-9BCA-6A25-760D191A5473}"/>
              </a:ext>
            </a:extLst>
          </p:cNvPr>
          <p:cNvSpPr txBox="1"/>
          <p:nvPr/>
        </p:nvSpPr>
        <p:spPr>
          <a:xfrm>
            <a:off x="611560" y="360040"/>
            <a:ext cx="828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Hazafelé is megálltunk néhány helyen, elsőnek a </a:t>
            </a:r>
            <a:r>
              <a:rPr lang="hu-HU" sz="2400" dirty="0" err="1" smtClean="0"/>
              <a:t>Farkaslakán</a:t>
            </a:r>
            <a:r>
              <a:rPr lang="hu-HU" sz="2400" dirty="0" smtClean="0"/>
              <a:t>, </a:t>
            </a:r>
            <a:r>
              <a:rPr lang="hu-HU" sz="2400" dirty="0" err="1" smtClean="0"/>
              <a:t>a</a:t>
            </a:r>
            <a:r>
              <a:rPr lang="hu-HU" sz="2400" dirty="0" smtClean="0"/>
              <a:t> Tamási Áron emlékműnél (és a piacon).</a:t>
            </a:r>
            <a:endParaRPr lang="hu-HU" sz="2400" dirty="0"/>
          </a:p>
        </p:txBody>
      </p:sp>
      <p:pic>
        <p:nvPicPr>
          <p:cNvPr id="4" name="Kép 3" descr="A képen égbolt, kültéri, virág, növény látható&#10;&#10;Automatikusan generált leírás">
            <a:extLst>
              <a:ext uri="{FF2B5EF4-FFF2-40B4-BE49-F238E27FC236}">
                <a16:creationId xmlns="" xmlns:a16="http://schemas.microsoft.com/office/drawing/2014/main" id="{F8267956-6142-1EA3-B128-5C46BAF8A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81827"/>
            <a:ext cx="3813888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Kép 7" descr="A képen fa, kültéri, személy, totemoszlop látható&#10;&#10;Automatikusan generált leírás">
            <a:extLst>
              <a:ext uri="{FF2B5EF4-FFF2-40B4-BE49-F238E27FC236}">
                <a16:creationId xmlns="" xmlns:a16="http://schemas.microsoft.com/office/drawing/2014/main" id="{88EAE645-D4DA-63A8-88E6-51643ADE7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1826"/>
            <a:ext cx="3813889" cy="508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8659146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D4DCF3CF-936B-A638-D99C-694ACB616D3D}"/>
              </a:ext>
            </a:extLst>
          </p:cNvPr>
          <p:cNvSpPr txBox="1"/>
          <p:nvPr/>
        </p:nvSpPr>
        <p:spPr>
          <a:xfrm>
            <a:off x="683568" y="47667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Következőnek Korondon álltunk meg, ahol egy fazekasműhelyhez látogattunk el.</a:t>
            </a:r>
          </a:p>
        </p:txBody>
      </p:sp>
      <p:pic>
        <p:nvPicPr>
          <p:cNvPr id="4" name="Kép 3" descr="A képen égbolt, kültéri, út, személy látható&#10;&#10;Automatikusan generált leírás">
            <a:extLst>
              <a:ext uri="{FF2B5EF4-FFF2-40B4-BE49-F238E27FC236}">
                <a16:creationId xmlns="" xmlns:a16="http://schemas.microsoft.com/office/drawing/2014/main" id="{C443F390-BCC5-887E-B266-285258963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76" y="1553890"/>
            <a:ext cx="6804248" cy="510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035900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F7E5317-25EF-7167-9FEF-030336A5B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48880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44F64F5E-9884-AA29-C91C-26C49F2F2FDB}"/>
              </a:ext>
            </a:extLst>
          </p:cNvPr>
          <p:cNvSpPr txBox="1"/>
          <p:nvPr/>
        </p:nvSpPr>
        <p:spPr>
          <a:xfrm>
            <a:off x="251520" y="47667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harmadik megállónk Körösfőn volt, ahol a képen látható református templomot látogattuk meg, majd a faluban néztünk körül.</a:t>
            </a:r>
          </a:p>
        </p:txBody>
      </p:sp>
      <p:pic>
        <p:nvPicPr>
          <p:cNvPr id="16" name="Kép 15" descr="A képen fű, kültéri, ház, személyek látható&#10;&#10;Automatikusan generált leírás">
            <a:extLst>
              <a:ext uri="{FF2B5EF4-FFF2-40B4-BE49-F238E27FC236}">
                <a16:creationId xmlns="" xmlns:a16="http://schemas.microsoft.com/office/drawing/2014/main" id="{C19B04EF-2FE9-2315-301D-89034F4B5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48880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993594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041BF42-6533-971F-E278-ED321CEF8FEC}"/>
              </a:ext>
            </a:extLst>
          </p:cNvPr>
          <p:cNvSpPr txBox="1"/>
          <p:nvPr/>
        </p:nvSpPr>
        <p:spPr>
          <a:xfrm>
            <a:off x="395536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Mindenki nagyon álmos volt a korán kelés miatt.  A határon kivártuk a sorunkat, majd a hazaérkezés előtt még Cegléden álltunk meg egy benzinkúton. Olyan fél 7 körül értünk haza, mindenki örült, hogy újra láthatja a szüleit.</a:t>
            </a:r>
          </a:p>
        </p:txBody>
      </p:sp>
      <p:pic>
        <p:nvPicPr>
          <p:cNvPr id="4" name="Kép 3" descr="A képen személy, személyek látható&#10;&#10;Automatikusan generált leírás">
            <a:extLst>
              <a:ext uri="{FF2B5EF4-FFF2-40B4-BE49-F238E27FC236}">
                <a16:creationId xmlns="" xmlns:a16="http://schemas.microsoft.com/office/drawing/2014/main" id="{73880CC0-93DA-68CF-BEF4-AACA2EB54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030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18754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fa, kültéri, fű, növény látható&#10;&#10;Automatikusan generált leírás">
            <a:extLst>
              <a:ext uri="{FF2B5EF4-FFF2-40B4-BE49-F238E27FC236}">
                <a16:creationId xmlns="" xmlns:a16="http://schemas.microsoft.com/office/drawing/2014/main" id="{637B1073-95A7-0BBD-2E0B-5F6984F1E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875"/>
            <a:ext cx="2723286" cy="204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 descr="A képen fű, égbolt, kültéri, természet látható&#10;&#10;Automatikusan generált leírás">
            <a:extLst>
              <a:ext uri="{FF2B5EF4-FFF2-40B4-BE49-F238E27FC236}">
                <a16:creationId xmlns="" xmlns:a16="http://schemas.microsoft.com/office/drawing/2014/main" id="{DDED587F-CB2A-E55D-3D6B-93A12B084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6362"/>
            <a:ext cx="3096344" cy="232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Kép 7" descr="A képen épület, kültéri, út, ház látható&#10;&#10;Automatikusan generált leírás">
            <a:extLst>
              <a:ext uri="{FF2B5EF4-FFF2-40B4-BE49-F238E27FC236}">
                <a16:creationId xmlns="" xmlns:a16="http://schemas.microsoft.com/office/drawing/2014/main" id="{505A8D2C-6BFE-3EEA-39A8-15546745F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79339"/>
            <a:ext cx="4644516" cy="348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8EC72EC6-5E91-8B05-4409-B6502D4129F1}"/>
              </a:ext>
            </a:extLst>
          </p:cNvPr>
          <p:cNvSpPr txBox="1"/>
          <p:nvPr/>
        </p:nvSpPr>
        <p:spPr>
          <a:xfrm>
            <a:off x="942096" y="5733256"/>
            <a:ext cx="7259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Köszönjük szépen a figyelmet!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8DA34F32-1DB9-B294-DCC4-2CFB11FFB4FD}"/>
              </a:ext>
            </a:extLst>
          </p:cNvPr>
          <p:cNvSpPr txBox="1"/>
          <p:nvPr/>
        </p:nvSpPr>
        <p:spPr>
          <a:xfrm>
            <a:off x="3491880" y="557942"/>
            <a:ext cx="216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Készítették: 7.b osztályos tanulók</a:t>
            </a:r>
          </a:p>
        </p:txBody>
      </p:sp>
    </p:spTree>
    <p:extLst>
      <p:ext uri="{BB962C8B-B14F-4D97-AF65-F5344CB8AC3E}">
        <p14:creationId xmlns:p14="http://schemas.microsoft.com/office/powerpoint/2010/main" val="1380950187"/>
      </p:ext>
    </p:extLst>
  </p:cSld>
  <p:clrMapOvr>
    <a:masterClrMapping/>
  </p:clrMapOvr>
  <p:transition spd="slow" advClick="0" advTm="10000">
    <p:fade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emély, fal, beltéri, asztal látható&#10;&#10;Automatikusan generált leírás">
            <a:extLst>
              <a:ext uri="{FF2B5EF4-FFF2-40B4-BE49-F238E27FC236}">
                <a16:creationId xmlns="" xmlns:a16="http://schemas.microsoft.com/office/drawing/2014/main" id="{569D737A-77BE-93E3-1EC1-F0ED36287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személy, beltéri, fal, csoport látható&#10;&#10;Automatikusan generált leírás">
            <a:extLst>
              <a:ext uri="{FF2B5EF4-FFF2-40B4-BE49-F238E27FC236}">
                <a16:creationId xmlns="" xmlns:a16="http://schemas.microsoft.com/office/drawing/2014/main" id="{17C45CBA-CFA5-C3AA-594C-1624F3368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50962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E435F7FA-0382-0A9A-0EA7-24A4FDDCB0AC}"/>
              </a:ext>
            </a:extLst>
          </p:cNvPr>
          <p:cNvSpPr txBox="1"/>
          <p:nvPr/>
        </p:nvSpPr>
        <p:spPr>
          <a:xfrm>
            <a:off x="1085866" y="476672"/>
            <a:ext cx="7452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nap utolsó megállója a szállásunkon, vagyis </a:t>
            </a:r>
            <a:r>
              <a:rPr lang="hu-HU" sz="2800" dirty="0" err="1"/>
              <a:t>Magyarfenesen</a:t>
            </a:r>
            <a:r>
              <a:rPr lang="hu-HU" sz="2800" dirty="0"/>
              <a:t> volt, ahol a finom vacsora után elfoglaltuk szobáinkat.</a:t>
            </a:r>
          </a:p>
        </p:txBody>
      </p:sp>
    </p:spTree>
    <p:extLst>
      <p:ext uri="{BB962C8B-B14F-4D97-AF65-F5344CB8AC3E}">
        <p14:creationId xmlns:p14="http://schemas.microsoft.com/office/powerpoint/2010/main" val="3129233251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fa, kültéri, fű, játszótér látható&#10;&#10;Automatikusan generált leírás">
            <a:extLst>
              <a:ext uri="{FF2B5EF4-FFF2-40B4-BE49-F238E27FC236}">
                <a16:creationId xmlns="" xmlns:a16="http://schemas.microsoft.com/office/drawing/2014/main" id="{A4B74B8E-2048-3269-CAC8-46A205FC6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06038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fa, kültéri, fű, talaj látható&#10;&#10;Automatikusan generált leírás">
            <a:extLst>
              <a:ext uri="{FF2B5EF4-FFF2-40B4-BE49-F238E27FC236}">
                <a16:creationId xmlns="" xmlns:a16="http://schemas.microsoft.com/office/drawing/2014/main" id="{4BB8E5C3-CDB6-8A50-9A87-B93202249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86335"/>
            <a:ext cx="5184576" cy="2628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 descr="A képen kültéri, fa, talaj, égbolt látható&#10;&#10;Automatikusan generált leírás">
            <a:extLst>
              <a:ext uri="{FF2B5EF4-FFF2-40B4-BE49-F238E27FC236}">
                <a16:creationId xmlns="" xmlns:a16="http://schemas.microsoft.com/office/drawing/2014/main" id="{731AEDFD-354B-D501-D54F-3326B4298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6286"/>
            <a:ext cx="3798736" cy="284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 descr="A képen fa, kültéri, fű, talaj látható&#10;&#10;Automatikusan generált leírás">
            <a:extLst>
              <a:ext uri="{FF2B5EF4-FFF2-40B4-BE49-F238E27FC236}">
                <a16:creationId xmlns="" xmlns:a16="http://schemas.microsoft.com/office/drawing/2014/main" id="{319D8914-48D8-987A-5EAE-E5F366108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310"/>
            <a:ext cx="3798736" cy="284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36D44841-16BC-D7CE-AFC8-65F32C29E1DA}"/>
              </a:ext>
            </a:extLst>
          </p:cNvPr>
          <p:cNvSpPr txBox="1"/>
          <p:nvPr/>
        </p:nvSpPr>
        <p:spPr>
          <a:xfrm>
            <a:off x="477280" y="2928116"/>
            <a:ext cx="799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szállás elfoglalása után elmentünk sétálni, és a közeli játszótéren álltunk meg. Utána a patakot is megnéztük, amit páran át is ugrottak.</a:t>
            </a:r>
          </a:p>
        </p:txBody>
      </p:sp>
    </p:spTree>
    <p:extLst>
      <p:ext uri="{BB962C8B-B14F-4D97-AF65-F5344CB8AC3E}">
        <p14:creationId xmlns:p14="http://schemas.microsoft.com/office/powerpoint/2010/main" val="26995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beltéri, padló, rendetlen, ruhák látható&#10;&#10;Automatikusan generált leírás">
            <a:extLst>
              <a:ext uri="{FF2B5EF4-FFF2-40B4-BE49-F238E27FC236}">
                <a16:creationId xmlns="" xmlns:a16="http://schemas.microsoft.com/office/drawing/2014/main" id="{192204DF-E82D-C412-0ACE-9EAA17C33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42753"/>
            <a:ext cx="2857500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fal, beltéri, padló, épület látható&#10;&#10;Automatikusan generált leírás">
            <a:extLst>
              <a:ext uri="{FF2B5EF4-FFF2-40B4-BE49-F238E27FC236}">
                <a16:creationId xmlns="" xmlns:a16="http://schemas.microsoft.com/office/drawing/2014/main" id="{3E483A1A-E926-C765-DA93-1E8742AB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93" y="2542753"/>
            <a:ext cx="2857500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 descr="A képen fal, beltéri, szék, padló látható&#10;&#10;Automatikusan generált leírás">
            <a:extLst>
              <a:ext uri="{FF2B5EF4-FFF2-40B4-BE49-F238E27FC236}">
                <a16:creationId xmlns="" xmlns:a16="http://schemas.microsoft.com/office/drawing/2014/main" id="{BE35BC38-453C-C86C-59E5-5A4EF45DE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72611"/>
            <a:ext cx="2857500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13F53DF6-3E9E-3560-FDE1-E75CC6A6A8BD}"/>
              </a:ext>
            </a:extLst>
          </p:cNvPr>
          <p:cNvSpPr txBox="1"/>
          <p:nvPr/>
        </p:nvSpPr>
        <p:spPr>
          <a:xfrm>
            <a:off x="251520" y="47667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szálláson 6, 8, illetve 3 személyes szobák voltak. Mindenkinek nagyon tetszett. A lányok és a fiúk külön részlegen voltak.</a:t>
            </a:r>
          </a:p>
        </p:txBody>
      </p:sp>
    </p:spTree>
    <p:extLst>
      <p:ext uri="{BB962C8B-B14F-4D97-AF65-F5344CB8AC3E}">
        <p14:creationId xmlns:p14="http://schemas.microsoft.com/office/powerpoint/2010/main" val="219406990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FBA4CDD-C779-8367-F5AB-0CF240F6C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-1395536"/>
            <a:ext cx="8229600" cy="2209800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2. nap</a:t>
            </a:r>
          </a:p>
        </p:txBody>
      </p:sp>
      <p:pic>
        <p:nvPicPr>
          <p:cNvPr id="8" name="Kép 7" descr="A képen fű, hegy, égbolt, kültéri látható&#10;&#10;Automatikusan generált leírás">
            <a:extLst>
              <a:ext uri="{FF2B5EF4-FFF2-40B4-BE49-F238E27FC236}">
                <a16:creationId xmlns="" xmlns:a16="http://schemas.microsoft.com/office/drawing/2014/main" id="{3098F1C4-2568-5893-F037-BD1E68C14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5" y="350962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 descr="A képen fű, égbolt, kültéri, természet látható&#10;&#10;Automatikusan generált leírás">
            <a:extLst>
              <a:ext uri="{FF2B5EF4-FFF2-40B4-BE49-F238E27FC236}">
                <a16:creationId xmlns="" xmlns:a16="http://schemas.microsoft.com/office/drawing/2014/main" id="{C0769E9F-7455-C254-F4A2-394D29779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74" y="3509628"/>
            <a:ext cx="446172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8A0F614A-7203-81B2-B336-A1671DADB32D}"/>
              </a:ext>
            </a:extLst>
          </p:cNvPr>
          <p:cNvSpPr txBox="1"/>
          <p:nvPr/>
        </p:nvSpPr>
        <p:spPr>
          <a:xfrm>
            <a:off x="217778" y="620688"/>
            <a:ext cx="8948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 reggeli után összepakoltuk a csomagjainkat, mivel egy másik szállásra mentünk át. A nap első úticélja Torockó volt, ahol az alábbi hegyre mentünk fel.</a:t>
            </a:r>
          </a:p>
        </p:txBody>
      </p:sp>
      <p:pic>
        <p:nvPicPr>
          <p:cNvPr id="25" name="Kép 24" descr="A képen égbolt, kültéri, ház, hegy látható&#10;&#10;Automatikusan generált leírás">
            <a:extLst>
              <a:ext uri="{FF2B5EF4-FFF2-40B4-BE49-F238E27FC236}">
                <a16:creationId xmlns="" xmlns:a16="http://schemas.microsoft.com/office/drawing/2014/main" id="{EC6C3E51-5EFB-7415-E9A3-3D39767D1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9" y="1922200"/>
            <a:ext cx="7357564" cy="166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8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915C332B-0CCB-0627-564B-B4CF7217BE78}"/>
              </a:ext>
            </a:extLst>
          </p:cNvPr>
          <p:cNvSpPr txBox="1"/>
          <p:nvPr/>
        </p:nvSpPr>
        <p:spPr>
          <a:xfrm>
            <a:off x="905798" y="332656"/>
            <a:ext cx="802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Kolozsváron egy templomot néztünk meg, amit 45 perces szabadfoglalkozás követett.</a:t>
            </a:r>
          </a:p>
        </p:txBody>
      </p:sp>
      <p:pic>
        <p:nvPicPr>
          <p:cNvPr id="3" name="Kép 2" descr="A képen kültéri, égbolt, személyek látható&#10;&#10;Automatikusan generált leírás">
            <a:extLst>
              <a:ext uri="{FF2B5EF4-FFF2-40B4-BE49-F238E27FC236}">
                <a16:creationId xmlns="" xmlns:a16="http://schemas.microsoft.com/office/drawing/2014/main" id="{C2CCD617-0CD7-BC7F-1EF1-40B5E4301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5267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 descr="A képen égbolt, kültéri, fa látható&#10;&#10;Automatikusan generált leírás">
            <a:extLst>
              <a:ext uri="{FF2B5EF4-FFF2-40B4-BE49-F238E27FC236}">
                <a16:creationId xmlns="" xmlns:a16="http://schemas.microsoft.com/office/drawing/2014/main" id="{A8F77F52-1E74-F69A-E402-F9281DB50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02161"/>
            <a:ext cx="3491880" cy="465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821998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4ED5562C-42B4-4895-C30A-FAF014F79FF3}"/>
              </a:ext>
            </a:extLst>
          </p:cNvPr>
          <p:cNvSpPr txBox="1"/>
          <p:nvPr/>
        </p:nvSpPr>
        <p:spPr>
          <a:xfrm>
            <a:off x="683568" y="47667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Nagyenyeden megnéztük a Bethlen Gábor Kollégiumot, illetve a nagyenyedi várat, amiben egy református templom található.</a:t>
            </a:r>
          </a:p>
        </p:txBody>
      </p:sp>
      <p:pic>
        <p:nvPicPr>
          <p:cNvPr id="9" name="Kép 8" descr="A képen kültéri, út, épület, kormányzati épület látható&#10;&#10;Automatikusan generált leírás">
            <a:extLst>
              <a:ext uri="{FF2B5EF4-FFF2-40B4-BE49-F238E27FC236}">
                <a16:creationId xmlns="" xmlns:a16="http://schemas.microsoft.com/office/drawing/2014/main" id="{0D47DC9A-CC14-5CCD-4D21-DEE1BBB9A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83014"/>
            <a:ext cx="3395376" cy="4527168"/>
          </a:xfrm>
          <a:prstGeom prst="rect">
            <a:avLst/>
          </a:prstGeom>
        </p:spPr>
      </p:pic>
      <p:pic>
        <p:nvPicPr>
          <p:cNvPr id="11" name="Kép 10" descr="A képen kültéri, épület, fű, kastély látható&#10;&#10;Automatikusan generált leírás">
            <a:extLst>
              <a:ext uri="{FF2B5EF4-FFF2-40B4-BE49-F238E27FC236}">
                <a16:creationId xmlns="" xmlns:a16="http://schemas.microsoft.com/office/drawing/2014/main" id="{B71E59C7-3C74-5E6E-A207-7E10C6B5A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83013"/>
            <a:ext cx="3395377" cy="45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3229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űhely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űhel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űhel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575</TotalTime>
  <Words>590</Words>
  <Application>Microsoft Office PowerPoint</Application>
  <PresentationFormat>Diavetítés a képernyőre (4:3 oldalarány)</PresentationFormat>
  <Paragraphs>37</Paragraphs>
  <Slides>31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Műhely</vt:lpstr>
      <vt:lpstr>Határtalanul!  Erdély 2022</vt:lpstr>
      <vt:lpstr>PowerPoint bemutató</vt:lpstr>
      <vt:lpstr>PowerPoint bemutató</vt:lpstr>
      <vt:lpstr>PowerPoint bemutató</vt:lpstr>
      <vt:lpstr>PowerPoint bemutató</vt:lpstr>
      <vt:lpstr>PowerPoint bemutató</vt:lpstr>
      <vt:lpstr>2. nap</vt:lpstr>
      <vt:lpstr>PowerPoint bemutató</vt:lpstr>
      <vt:lpstr>PowerPoint bemutató</vt:lpstr>
      <vt:lpstr>PowerPoint bemutató</vt:lpstr>
      <vt:lpstr>3. nap</vt:lpstr>
      <vt:lpstr>PowerPoint bemutató</vt:lpstr>
      <vt:lpstr>PowerPoint bemutató</vt:lpstr>
      <vt:lpstr>PowerPoint bemutató</vt:lpstr>
      <vt:lpstr>PowerPoint bemutató</vt:lpstr>
      <vt:lpstr>PowerPoint bemutató</vt:lpstr>
      <vt:lpstr>4.nap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5. nap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jezsikluca01@gmail.com</dc:creator>
  <cp:lastModifiedBy>Igazgatoh2</cp:lastModifiedBy>
  <cp:revision>10</cp:revision>
  <dcterms:created xsi:type="dcterms:W3CDTF">2022-06-12T13:14:37Z</dcterms:created>
  <dcterms:modified xsi:type="dcterms:W3CDTF">2022-07-06T08:57:40Z</dcterms:modified>
</cp:coreProperties>
</file>