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4"/>
  </p:notesMasterIdLst>
  <p:handoutMasterIdLst>
    <p:handoutMasterId r:id="rId25"/>
  </p:handoutMasterIdLst>
  <p:sldIdLst>
    <p:sldId id="257" r:id="rId2"/>
    <p:sldId id="262" r:id="rId3"/>
    <p:sldId id="281" r:id="rId4"/>
    <p:sldId id="267" r:id="rId5"/>
    <p:sldId id="265" r:id="rId6"/>
    <p:sldId id="266" r:id="rId7"/>
    <p:sldId id="268" r:id="rId8"/>
    <p:sldId id="269" r:id="rId9"/>
    <p:sldId id="270" r:id="rId10"/>
    <p:sldId id="272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3" r:id="rId21"/>
    <p:sldId id="283" r:id="rId22"/>
    <p:sldId id="282" r:id="rId23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814DCE5-411A-4E42-AD3C-2494A4EAE779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368516-3842-4620-B9B3-67F535CB3A5D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"/>
              <a:t>Mintaszöveg szerkesztése</a:t>
            </a:r>
            <a:endParaRPr lang="en-US"/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 useBgFill="1">
        <p:nvSpPr>
          <p:cNvPr id="10" name="Téglalap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Téglalap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Téglalap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Csoport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Egyenes összekötő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20" name="Dátum helye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E8BDBE0D-D7BD-4B72-8656-1BA1EE15204D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164A21-2A73-421C-B26A-59E41BBEFBEB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7CBEE9-063A-466D-A69B-CD20FA75015F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7A52B9-A8AB-438E-B534-4C40C3A9E74F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 useBgFill="1">
        <p:nvSpPr>
          <p:cNvPr id="23" name="Téglalap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Téglalap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Téglalap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grpSp>
        <p:nvGrpSpPr>
          <p:cNvPr id="16" name="Csoport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F11F62F7-5E21-4DF6-AD45-F2360C22BAAE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AD0CF7-F942-4A78-BD5B-565FEA1F0330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B1E64E-AF4C-4D8A-B1A2-6376454CC97D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377358-1C37-4F07-9A78-BAC0F950DA57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CB3493-9A23-4FBB-AEE0-C0E6D5F3648B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C45F6E80-D825-48C2-9648-1D1B31372F92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8977A4C8-8FD0-44EA-A473-E0338D05B7ED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Téglalap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Téglalap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u"/>
              <a:t>Mintacím stílusának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150E88-5DA4-48FE-971C-3A8E0386704F}" type="datetime1">
              <a:rPr lang="hu-HU" smtClean="0"/>
              <a:t>2023. 06. 05.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Egy embléma közelképe&#10;&#10;Automatikusan létrehozott leírás">
            <a:extLst>
              <a:ext uri="{FF2B5EF4-FFF2-40B4-BE49-F238E27FC236}">
                <a16:creationId xmlns:a16="http://schemas.microsoft.com/office/drawing/2014/main" xmlns="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Téglalap 81">
            <a:extLst>
              <a:ext uri="{FF2B5EF4-FFF2-40B4-BE49-F238E27FC236}">
                <a16:creationId xmlns:a16="http://schemas.microsoft.com/office/drawing/2014/main" xmlns="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Téglalap 83">
            <a:extLst>
              <a:ext uri="{FF2B5EF4-FFF2-40B4-BE49-F238E27FC236}">
                <a16:creationId xmlns:a16="http://schemas.microsoft.com/office/drawing/2014/main" xmlns="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hu" sz="4400" dirty="0">
                <a:solidFill>
                  <a:schemeClr val="tx1"/>
                </a:solidFill>
              </a:rPr>
              <a:t>Határtalanul</a:t>
            </a:r>
            <a:r>
              <a:rPr lang="hu" sz="4400" dirty="0" smtClean="0">
                <a:solidFill>
                  <a:schemeClr val="tx1"/>
                </a:solidFill>
              </a:rPr>
              <a:t>!-</a:t>
            </a:r>
            <a:r>
              <a:rPr lang="hu" sz="4400" dirty="0" smtClean="0">
                <a:solidFill>
                  <a:schemeClr val="tx1"/>
                </a:solidFill>
              </a:rPr>
              <a:t>Vajdaság</a:t>
            </a:r>
            <a:endParaRPr lang="hu" sz="4400" dirty="0">
              <a:solidFill>
                <a:schemeClr val="tx1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hu" dirty="0">
                <a:solidFill>
                  <a:schemeClr val="tx1"/>
                </a:solidFill>
              </a:rPr>
              <a:t>Készítette: Csabi, Ákos, Roli, Gergő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2F5A894-CBEC-C0A0-A8E7-AFD0697C6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Karlóca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1C054C9-E143-25B0-23D2-A98EFE269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" y="1676400"/>
            <a:ext cx="6796367" cy="4276344"/>
          </a:xfrm>
        </p:spPr>
        <p:txBody>
          <a:bodyPr>
            <a:normAutofit/>
          </a:bodyPr>
          <a:lstStyle/>
          <a:p>
            <a:r>
              <a:rPr lang="hu-HU" sz="2000" dirty="0" smtClean="0"/>
              <a:t>Itt </a:t>
            </a:r>
            <a:r>
              <a:rPr lang="hu-HU" sz="2000" dirty="0"/>
              <a:t>megtekintettük a Nicholas Katedrálist, és kaptunk egy kis szabadidőt, amiben vásárolni tudtunk.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0AC58D28-177D-B3A3-4DEC-D135F51341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14" y="412376"/>
            <a:ext cx="4524935" cy="6033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52BD1C60-1E38-1183-A8CB-7F42DD4B2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2" y="2454801"/>
            <a:ext cx="5091953" cy="381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492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A338059-C522-789D-5CD5-329BA8A4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470" y="492933"/>
            <a:ext cx="10058400" cy="1371600"/>
          </a:xfrm>
        </p:spPr>
        <p:txBody>
          <a:bodyPr/>
          <a:lstStyle/>
          <a:p>
            <a:r>
              <a:rPr lang="hu-HU" dirty="0"/>
              <a:t>3.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5E946A3A-1EF4-0AB7-A3E6-AE8F7AFC8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460" y="1735567"/>
            <a:ext cx="10058400" cy="3849624"/>
          </a:xfrm>
        </p:spPr>
        <p:txBody>
          <a:bodyPr>
            <a:normAutofit/>
          </a:bodyPr>
          <a:lstStyle/>
          <a:p>
            <a:r>
              <a:rPr lang="hu-HU" sz="2000" dirty="0"/>
              <a:t>Az első állomásunk </a:t>
            </a:r>
            <a:r>
              <a:rPr lang="hu-HU" sz="2000" dirty="0" err="1"/>
              <a:t>Zalánkemén</a:t>
            </a:r>
            <a:r>
              <a:rPr lang="hu-HU" sz="2000" dirty="0"/>
              <a:t> volt, ahonnan megnéztük a Duna torkolatát (innen jobban lehetett látni), valamint a helyi templomot és a várromot. Ma a </a:t>
            </a:r>
            <a:r>
              <a:rPr lang="hu-HU" sz="2000" dirty="0" err="1"/>
              <a:t>g</a:t>
            </a:r>
            <a:r>
              <a:rPr lang="hu-HU" sz="2000" dirty="0" err="1" smtClean="0"/>
              <a:t>unarasi</a:t>
            </a:r>
            <a:r>
              <a:rPr lang="hu-HU" sz="2000" dirty="0" smtClean="0"/>
              <a:t> </a:t>
            </a:r>
            <a:r>
              <a:rPr lang="hu-HU" sz="2000" dirty="0"/>
              <a:t>gyerekekkel indultunk nevezetességeket nézni.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A3F8F8A3-3A4C-1051-7D6E-E0FB792AC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20" y="2907429"/>
            <a:ext cx="4473388" cy="335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AF13A758-48DD-84A9-3965-FDA48436E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42" y="2836833"/>
            <a:ext cx="4661647" cy="349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3085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44D999B-FA2D-E952-32E6-50DED3741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Belgrád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2C9B7A6D-AECF-B0F1-A695-C50F24EB3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40" y="1791526"/>
            <a:ext cx="7437344" cy="1587342"/>
          </a:xfrm>
        </p:spPr>
        <p:txBody>
          <a:bodyPr>
            <a:normAutofit/>
          </a:bodyPr>
          <a:lstStyle/>
          <a:p>
            <a:r>
              <a:rPr lang="hu-HU" sz="2000" dirty="0"/>
              <a:t>Belgrádban elmentünk a </a:t>
            </a:r>
            <a:r>
              <a:rPr lang="hu-HU" sz="2000" dirty="0" smtClean="0"/>
              <a:t>Balassi Intézetbe</a:t>
            </a:r>
            <a:r>
              <a:rPr lang="hu-HU" sz="2000" dirty="0" smtClean="0"/>
              <a:t>, </a:t>
            </a:r>
            <a:r>
              <a:rPr lang="hu-HU" sz="2000" dirty="0"/>
              <a:t>ahol egy kis üdítővel kedveskedtek és bent a konferenciateremben kicsit beszélgettünk és kitöltöttük a Nándorfehérvári Kvízt.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8AC96ED9-C650-4C96-DF97-D1B2A3B37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3" y="3408424"/>
            <a:ext cx="3742642" cy="280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233CB9C7-7644-77BB-6ECF-E9D809B5D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40" y="3156199"/>
            <a:ext cx="4078942" cy="3059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15F25CD6-D426-A1AD-09D5-123A64F7C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932" y="873251"/>
            <a:ext cx="4037480" cy="538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8880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840462D-0507-D7FE-C398-802225BD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Belgrád-Nándorfehérvári Vár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852DFDF-E76C-736C-CFFE-64389E747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/>
              <a:t>Miután végeztünk elmentünk a Nándorfehérvári </a:t>
            </a:r>
            <a:r>
              <a:rPr lang="hu-HU" sz="2000" dirty="0" smtClean="0"/>
              <a:t>várba, </a:t>
            </a:r>
            <a:r>
              <a:rPr lang="hu-HU" sz="2000" dirty="0"/>
              <a:t>ahol a közös séta után kaptunk egy kis szabadidőt.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6EB7FA5F-412D-3786-74B3-E93AF220F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87" y="2604871"/>
            <a:ext cx="4814047" cy="361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158F60EF-6056-38CE-8986-E4A54C1B0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92" y="2952253"/>
            <a:ext cx="4350871" cy="326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31744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0A5A146-8322-D45B-560A-6F3D66514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43933"/>
            <a:ext cx="10058400" cy="1371600"/>
          </a:xfrm>
        </p:spPr>
        <p:txBody>
          <a:bodyPr/>
          <a:lstStyle/>
          <a:p>
            <a:r>
              <a:rPr lang="hu-HU" dirty="0"/>
              <a:t>4.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39505888-7ECF-3A78-6D5E-922459166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53" y="1640541"/>
            <a:ext cx="10757647" cy="4312203"/>
          </a:xfrm>
        </p:spPr>
        <p:txBody>
          <a:bodyPr>
            <a:normAutofit/>
          </a:bodyPr>
          <a:lstStyle/>
          <a:p>
            <a:r>
              <a:rPr lang="hu-HU" sz="2000" dirty="0"/>
              <a:t>Ma mi mentünk a </a:t>
            </a:r>
            <a:r>
              <a:rPr lang="hu-HU" sz="2000" dirty="0" err="1"/>
              <a:t>g</a:t>
            </a:r>
            <a:r>
              <a:rPr lang="hu-HU" sz="2000" dirty="0" err="1" smtClean="0"/>
              <a:t>unarasi</a:t>
            </a:r>
            <a:r>
              <a:rPr lang="hu-HU" sz="2000" dirty="0" smtClean="0"/>
              <a:t> </a:t>
            </a:r>
            <a:r>
              <a:rPr lang="hu-HU" sz="2000" dirty="0"/>
              <a:t>iskolába és szerettünk volna az ottani gyerekeknek szendvicset vinni, így reggel a reggeli után szendvics tömeggyártásba kezdtünk.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D7310EEF-992F-8B08-9869-51E275773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5" y="2438399"/>
            <a:ext cx="5366871" cy="402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BD83CE58-D38D-5650-2176-372807043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69" y="2519081"/>
            <a:ext cx="5259295" cy="394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75681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A5983AB-B625-5BDF-1BBB-48655B9E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16" y="254554"/>
            <a:ext cx="10058400" cy="1371600"/>
          </a:xfrm>
        </p:spPr>
        <p:txBody>
          <a:bodyPr/>
          <a:lstStyle/>
          <a:p>
            <a:pPr algn="ctr"/>
            <a:r>
              <a:rPr lang="hu-HU" dirty="0" err="1"/>
              <a:t>Gunaras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518D236D-7F3B-2BD8-7E9B-A12C56493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28" y="1443317"/>
            <a:ext cx="11537577" cy="4312203"/>
          </a:xfrm>
        </p:spPr>
        <p:txBody>
          <a:bodyPr>
            <a:normAutofit/>
          </a:bodyPr>
          <a:lstStyle/>
          <a:p>
            <a:r>
              <a:rPr lang="hu-HU" sz="2000" dirty="0"/>
              <a:t>Amint megérkeztünk az </a:t>
            </a:r>
            <a:r>
              <a:rPr lang="hu-HU" sz="2000" dirty="0" smtClean="0"/>
              <a:t>iskolához, körbevezettek </a:t>
            </a:r>
            <a:r>
              <a:rPr lang="hu-HU" sz="2000" dirty="0"/>
              <a:t>bennünket és mindenkit beosztottak egy osztályhoz, ahol minden csoport kapott egy témát és plakátot kellett készíteni.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CCF6138E-BDD8-FCAF-C4CC-E70164554C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2377887"/>
            <a:ext cx="5351929" cy="4013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CC7BDDAD-9D4A-5EB1-366C-5CEEB8BE0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659" y="2511236"/>
            <a:ext cx="4996329" cy="374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94856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F8523C8-B77F-2D37-97F6-EFB26B778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53" y="383421"/>
            <a:ext cx="10058400" cy="1371600"/>
          </a:xfrm>
        </p:spPr>
        <p:txBody>
          <a:bodyPr/>
          <a:lstStyle/>
          <a:p>
            <a:pPr algn="ctr"/>
            <a:r>
              <a:rPr lang="hu-HU" dirty="0"/>
              <a:t>Kishegyes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77B9E7EB-AEF9-A39C-977D-E1A6CCC0D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82" y="1595718"/>
            <a:ext cx="11394142" cy="4357026"/>
          </a:xfrm>
        </p:spPr>
        <p:txBody>
          <a:bodyPr>
            <a:normAutofit/>
          </a:bodyPr>
          <a:lstStyle/>
          <a:p>
            <a:r>
              <a:rPr lang="hu-HU" sz="2000" dirty="0"/>
              <a:t>Délután a </a:t>
            </a:r>
            <a:r>
              <a:rPr lang="hu-HU" sz="2000" dirty="0" err="1"/>
              <a:t>k</a:t>
            </a:r>
            <a:r>
              <a:rPr lang="hu-HU" sz="2000" dirty="0" err="1" smtClean="0"/>
              <a:t>ishegyesi</a:t>
            </a:r>
            <a:r>
              <a:rPr lang="hu-HU" sz="2000" dirty="0" smtClean="0"/>
              <a:t> </a:t>
            </a:r>
            <a:r>
              <a:rPr lang="hu-HU" sz="2000" dirty="0"/>
              <a:t>múzeumot néztük meg, valamint kürtöskalácsot </a:t>
            </a:r>
            <a:r>
              <a:rPr lang="hu-HU" sz="2000" dirty="0" smtClean="0"/>
              <a:t>sütöttünk. </a:t>
            </a:r>
            <a:r>
              <a:rPr lang="hu-HU" sz="2000" dirty="0"/>
              <a:t>A</a:t>
            </a:r>
            <a:r>
              <a:rPr lang="hu-HU" sz="2000" dirty="0" smtClean="0"/>
              <a:t>mikor végeztünk, </a:t>
            </a:r>
            <a:r>
              <a:rPr lang="hu-HU" sz="2000" dirty="0"/>
              <a:t>visszamentünk a szállásra és </a:t>
            </a:r>
            <a:r>
              <a:rPr lang="hu-HU" sz="2000" dirty="0" smtClean="0"/>
              <a:t>lehetőséget kaptunk arra</a:t>
            </a:r>
            <a:r>
              <a:rPr lang="hu-HU" sz="2000" dirty="0" smtClean="0"/>
              <a:t>, hogy lovagoljunk. </a:t>
            </a:r>
            <a:endParaRPr lang="hu-HU" sz="20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0D8697E4-4B5E-6534-76F5-02325ED16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6" y="2646829"/>
            <a:ext cx="5109882" cy="383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D0B9093C-A1AB-C3A6-0B6C-9520AC742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52" y="2646829"/>
            <a:ext cx="5109883" cy="383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31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5E35F7A-A9B3-2B13-ED3E-6A9981443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16" y="382247"/>
            <a:ext cx="10058400" cy="1371600"/>
          </a:xfrm>
        </p:spPr>
        <p:txBody>
          <a:bodyPr/>
          <a:lstStyle/>
          <a:p>
            <a:pPr algn="ctr"/>
            <a:r>
              <a:rPr lang="hu-HU" dirty="0"/>
              <a:t>Kishegyes - Kátai Farm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A9DE452-E42E-E7EF-EBA8-88ADC1141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80" y="1523999"/>
            <a:ext cx="11412071" cy="4285309"/>
          </a:xfrm>
        </p:spPr>
        <p:txBody>
          <a:bodyPr>
            <a:normAutofit/>
          </a:bodyPr>
          <a:lstStyle/>
          <a:p>
            <a:r>
              <a:rPr lang="hu-HU" sz="2000" dirty="0"/>
              <a:t>Valamint a mai napon több időnk volt a farmot felfedezni és a játékokat igénybe venni.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B5EEE36C-D821-2AE9-5EB2-4E259715E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9" y="2335490"/>
            <a:ext cx="5091953" cy="381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B5FCC319-9A80-9C5C-4295-E96AFEFE5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66" y="2014194"/>
            <a:ext cx="5948745" cy="4461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08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B20555D-A56C-ACB5-F214-292058347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2904"/>
            <a:ext cx="10058400" cy="1371600"/>
          </a:xfrm>
        </p:spPr>
        <p:txBody>
          <a:bodyPr/>
          <a:lstStyle/>
          <a:p>
            <a:pPr algn="ctr"/>
            <a:r>
              <a:rPr lang="hu-HU" dirty="0"/>
              <a:t>Kishegyes - Kátai Farm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20C45CF-DEBA-6ACC-5FA5-20CBB0C61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24" y="1403872"/>
            <a:ext cx="10058400" cy="3849624"/>
          </a:xfrm>
        </p:spPr>
        <p:txBody>
          <a:bodyPr>
            <a:normAutofit/>
          </a:bodyPr>
          <a:lstStyle/>
          <a:p>
            <a:r>
              <a:rPr lang="hu-HU" sz="1800" dirty="0"/>
              <a:t>A lovaglás után rögtön mentük táncolni, ahol bemutattak néhány </a:t>
            </a:r>
            <a:r>
              <a:rPr lang="hu-HU" sz="1800" dirty="0" smtClean="0"/>
              <a:t>helyi </a:t>
            </a:r>
            <a:r>
              <a:rPr lang="hu-HU" sz="1800" dirty="0" smtClean="0"/>
              <a:t>magyar</a:t>
            </a:r>
            <a:r>
              <a:rPr lang="hu-HU" sz="1800" dirty="0" smtClean="0"/>
              <a:t> </a:t>
            </a:r>
            <a:r>
              <a:rPr lang="hu-HU" sz="1800" dirty="0" smtClean="0"/>
              <a:t>táncot. </a:t>
            </a:r>
            <a:r>
              <a:rPr lang="hu-HU" sz="1800" dirty="0" smtClean="0"/>
              <a:t>Így már arról is van bizonyítékunk, hogy tudunk táncolni. A </a:t>
            </a:r>
            <a:r>
              <a:rPr lang="hu-HU" sz="1800" dirty="0"/>
              <a:t>táncház után pedig </a:t>
            </a:r>
            <a:r>
              <a:rPr lang="hu-HU" sz="1800" dirty="0" smtClean="0"/>
              <a:t>mentünk </a:t>
            </a:r>
            <a:r>
              <a:rPr lang="hu-HU" sz="1800" dirty="0"/>
              <a:t>vacsorázni.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6FAB0A7C-2667-3B1B-6E1B-59A710DC2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23" y="2279289"/>
            <a:ext cx="4251591" cy="4251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160D55AF-17FB-0EB7-1D74-35DD6E54E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0" y="2305372"/>
            <a:ext cx="4251591" cy="4251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947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09C2845-668E-A8B8-F939-56D321823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91040"/>
            <a:ext cx="10058400" cy="1371600"/>
          </a:xfrm>
        </p:spPr>
        <p:txBody>
          <a:bodyPr/>
          <a:lstStyle/>
          <a:p>
            <a:r>
              <a:rPr lang="hu-HU" dirty="0"/>
              <a:t>5.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D415134E-39FE-85AE-44F4-BB562A74A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4188"/>
            <a:ext cx="10058400" cy="3849624"/>
          </a:xfrm>
        </p:spPr>
        <p:txBody>
          <a:bodyPr>
            <a:normAutofit/>
          </a:bodyPr>
          <a:lstStyle/>
          <a:p>
            <a:r>
              <a:rPr lang="hu-HU" sz="2000" dirty="0"/>
              <a:t>R</a:t>
            </a:r>
            <a:r>
              <a:rPr lang="hu-HU" sz="2000" dirty="0" smtClean="0"/>
              <a:t>eggeli </a:t>
            </a:r>
            <a:r>
              <a:rPr lang="hu-HU" sz="2000" dirty="0"/>
              <a:t>után még visszamentünk a szállásra és lehoztuk a bőröndünket és bepakoltuk a buszba. Majd </a:t>
            </a:r>
            <a:r>
              <a:rPr lang="hu-HU" sz="2000" dirty="0" smtClean="0"/>
              <a:t>elindultunk </a:t>
            </a:r>
            <a:r>
              <a:rPr lang="hu-HU" sz="2000" dirty="0"/>
              <a:t>haza.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6EFBA4E5-EC29-CC2C-2422-B100BA6F6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3537"/>
            <a:ext cx="5444564" cy="4083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D502990F-8ADA-E79B-A793-5DEF106C9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64" y="2372280"/>
            <a:ext cx="5568097" cy="4176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8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BA7C4E2-0011-90AB-78A1-F04ACC37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299" y="351761"/>
            <a:ext cx="10058400" cy="1371600"/>
          </a:xfrm>
        </p:spPr>
        <p:txBody>
          <a:bodyPr/>
          <a:lstStyle/>
          <a:p>
            <a:r>
              <a:rPr lang="hu-HU" dirty="0"/>
              <a:t>1.Nap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D3038282-05A0-36F3-645C-97186D558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828" y="1504188"/>
            <a:ext cx="10058400" cy="3849624"/>
          </a:xfrm>
        </p:spPr>
        <p:txBody>
          <a:bodyPr>
            <a:normAutofit/>
          </a:bodyPr>
          <a:lstStyle/>
          <a:p>
            <a:r>
              <a:rPr lang="hu-HU" sz="2000" dirty="0"/>
              <a:t>Reggel kb. 8 órakor indultunk </a:t>
            </a:r>
            <a:r>
              <a:rPr lang="hu-HU" sz="2000" dirty="0" smtClean="0"/>
              <a:t>Vajdaság</a:t>
            </a:r>
            <a:r>
              <a:rPr lang="hu-HU" sz="2000" dirty="0" smtClean="0"/>
              <a:t>ba</a:t>
            </a:r>
            <a:endParaRPr lang="hu-HU" sz="2000" dirty="0"/>
          </a:p>
          <a:p>
            <a:r>
              <a:rPr lang="hu-HU" sz="2000" dirty="0"/>
              <a:t>Kb. 2-2,5 óra volt amíg a határhoz értünk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9D05709E-C652-AC56-F72A-75C07BDA1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5" y="2463145"/>
            <a:ext cx="5153843" cy="3865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B7D78C86-A261-95A6-5DD7-31AC45B78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24" y="1267681"/>
            <a:ext cx="5448175" cy="4086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08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9A89C49-A3FD-B8EA-2E70-0C41E93FB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73652"/>
            <a:ext cx="10058400" cy="1371600"/>
          </a:xfrm>
        </p:spPr>
        <p:txBody>
          <a:bodyPr/>
          <a:lstStyle/>
          <a:p>
            <a:pPr algn="ctr"/>
            <a:r>
              <a:rPr lang="hu-HU" dirty="0" err="1"/>
              <a:t>Palics</a:t>
            </a:r>
            <a:endParaRPr lang="hu-HU" dirty="0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6E043823-53E1-4FEF-11CB-AEE1A9A42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748" y="1504188"/>
            <a:ext cx="1005840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A hazafele úton megálltunk </a:t>
            </a:r>
            <a:r>
              <a:rPr lang="hu-HU" sz="2000" dirty="0" err="1"/>
              <a:t>Palicson</a:t>
            </a:r>
            <a:r>
              <a:rPr lang="hu-HU" sz="2000" dirty="0"/>
              <a:t> és megnéztük a </a:t>
            </a:r>
            <a:r>
              <a:rPr lang="hu-HU" sz="2000" dirty="0" err="1" smtClean="0"/>
              <a:t>Palicsi-tavat</a:t>
            </a:r>
            <a:r>
              <a:rPr lang="hu-HU" sz="2000" dirty="0"/>
              <a:t>. Valamint volt egy kis szabadidőnk </a:t>
            </a:r>
            <a:r>
              <a:rPr lang="hu-HU" sz="2000" dirty="0" smtClean="0"/>
              <a:t>is, </a:t>
            </a:r>
            <a:r>
              <a:rPr lang="hu-HU" sz="2000" dirty="0"/>
              <a:t>ami alatt használatba vehettük a tó mellett kialakított játszóteret.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80F3BB06-C6BB-7DB6-8354-6F7845766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3" y="2790334"/>
            <a:ext cx="4791959" cy="3593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DC1298A0-38C7-7DE0-376C-863BECEFE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78" y="2421510"/>
            <a:ext cx="5162746" cy="3872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01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1301D42-E3C5-1BD5-6EA1-A5FEBDBFE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85654"/>
            <a:ext cx="10058400" cy="1371600"/>
          </a:xfrm>
        </p:spPr>
        <p:txBody>
          <a:bodyPr/>
          <a:lstStyle/>
          <a:p>
            <a:pPr algn="ctr"/>
            <a:r>
              <a:rPr lang="hu-HU" dirty="0"/>
              <a:t>Szabadka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E1D3E701-52AB-1963-0931-BDCFACF5D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821" y="3188114"/>
            <a:ext cx="5910606" cy="4312480"/>
          </a:xfrm>
        </p:spPr>
        <p:txBody>
          <a:bodyPr>
            <a:normAutofit/>
          </a:bodyPr>
          <a:lstStyle/>
          <a:p>
            <a:r>
              <a:rPr lang="hu-HU" sz="2000" dirty="0"/>
              <a:t>Szerbiában az utolsó állomásunk </a:t>
            </a:r>
            <a:r>
              <a:rPr lang="hu-HU" sz="2000"/>
              <a:t>Szabadkára </a:t>
            </a:r>
            <a:r>
              <a:rPr lang="hu-HU" sz="2000" smtClean="0"/>
              <a:t>vezetett, </a:t>
            </a:r>
            <a:r>
              <a:rPr lang="hu-HU" sz="2000" dirty="0"/>
              <a:t>ahol megnéztük a Városházát és a Népszínházat, valamint meghallgattunk egy Kosztolányi Dezső által írt verset is.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EF29F020-5FA7-0353-A445-8D9790208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0" y="0"/>
            <a:ext cx="30003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8AE22F4F-8600-91B3-A08F-D3E5DFA57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67" y="0"/>
            <a:ext cx="30003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26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FB450BD0-5A7C-B8E2-3379-948C862E7964}"/>
              </a:ext>
            </a:extLst>
          </p:cNvPr>
          <p:cNvSpPr txBox="1"/>
          <p:nvPr/>
        </p:nvSpPr>
        <p:spPr>
          <a:xfrm rot="21319105">
            <a:off x="4344140" y="2801836"/>
            <a:ext cx="62864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000" dirty="0"/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380505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40F8E8F-6B47-BA78-86A5-D97B4B1B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29" y="385216"/>
            <a:ext cx="10058400" cy="1371600"/>
          </a:xfrm>
        </p:spPr>
        <p:txBody>
          <a:bodyPr/>
          <a:lstStyle/>
          <a:p>
            <a:pPr algn="ctr"/>
            <a:r>
              <a:rPr lang="hu-HU" dirty="0"/>
              <a:t>Bezdán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A828006-71D0-F7A5-BEB1-55EAC763C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0" y="3110529"/>
            <a:ext cx="4641223" cy="3849624"/>
          </a:xfrm>
        </p:spPr>
        <p:txBody>
          <a:bodyPr>
            <a:normAutofit/>
          </a:bodyPr>
          <a:lstStyle/>
          <a:p>
            <a:r>
              <a:rPr lang="hu-HU" sz="2000" dirty="0"/>
              <a:t>Bezdán-ban megtekintettük a Szentháromság Fogadalmi Kápolnát és </a:t>
            </a:r>
            <a:r>
              <a:rPr lang="hu-HU" sz="2000" dirty="0" smtClean="0"/>
              <a:t>egy társunktól meghallgattuk </a:t>
            </a:r>
            <a:r>
              <a:rPr lang="hu-HU" sz="2000" dirty="0"/>
              <a:t>a róla szóló információkat.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5E904734-B12B-8EBC-9E63-2AFF49656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45" y="1665460"/>
            <a:ext cx="6409765" cy="4807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65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92CB665-FC40-8815-C652-EEE6893B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611" y="388347"/>
            <a:ext cx="10058400" cy="1371600"/>
          </a:xfrm>
        </p:spPr>
        <p:txBody>
          <a:bodyPr/>
          <a:lstStyle/>
          <a:p>
            <a:pPr algn="ctr"/>
            <a:r>
              <a:rPr lang="hu-HU" dirty="0"/>
              <a:t>Zombor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101F3F65-F8F1-1FD2-82A8-C31A53E15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2110" y="1789442"/>
            <a:ext cx="6100713" cy="3849624"/>
          </a:xfrm>
        </p:spPr>
        <p:txBody>
          <a:bodyPr>
            <a:normAutofit/>
          </a:bodyPr>
          <a:lstStyle/>
          <a:p>
            <a:r>
              <a:rPr lang="hu-HU" sz="2000" dirty="0"/>
              <a:t>Megtekintettük a Katolikus </a:t>
            </a:r>
            <a:r>
              <a:rPr lang="hu-HU" sz="2000" dirty="0" smtClean="0"/>
              <a:t>Templomot, </a:t>
            </a:r>
            <a:r>
              <a:rPr lang="hu-HU" sz="2000" dirty="0"/>
              <a:t>aminek csak egy harangtornya volt.</a:t>
            </a:r>
          </a:p>
          <a:p>
            <a:r>
              <a:rPr lang="hu-HU" sz="2000" dirty="0"/>
              <a:t>Szerbia legnagyobb olajfestményét is </a:t>
            </a:r>
            <a:r>
              <a:rPr lang="hu-HU" sz="2000" dirty="0" smtClean="0"/>
              <a:t>megnéztük</a:t>
            </a:r>
            <a:r>
              <a:rPr lang="hu-HU" sz="2000" dirty="0"/>
              <a:t>.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F43C8DAE-B714-EAF3-3BC2-AEFAB6892E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46" y="2886635"/>
            <a:ext cx="4733365" cy="355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D989C607-C594-E583-563D-219E8BB2D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4" y="642594"/>
            <a:ext cx="4370295" cy="5827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884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FE12B09-094B-7060-1E56-BE5860959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Zombor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D215EB93-AF94-B389-0B51-659B9E5C4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983" y="1914962"/>
            <a:ext cx="10058400" cy="3849624"/>
          </a:xfrm>
        </p:spPr>
        <p:txBody>
          <a:bodyPr>
            <a:normAutofit/>
          </a:bodyPr>
          <a:lstStyle/>
          <a:p>
            <a:pPr algn="ctr"/>
            <a:r>
              <a:rPr lang="hu-HU" sz="2000" dirty="0"/>
              <a:t>Zomboron </a:t>
            </a:r>
            <a:r>
              <a:rPr lang="hu-HU" sz="2000" dirty="0" smtClean="0"/>
              <a:t>belecsöppentünk </a:t>
            </a:r>
            <a:r>
              <a:rPr lang="hu-HU" sz="2000" dirty="0"/>
              <a:t>egy nagy </a:t>
            </a:r>
            <a:r>
              <a:rPr lang="hu-HU" sz="2000" dirty="0" smtClean="0"/>
              <a:t>jégesőbe, de nem ijedtünk meg.</a:t>
            </a:r>
            <a:endParaRPr lang="hu-HU" sz="2000" dirty="0"/>
          </a:p>
          <a:p>
            <a:endParaRPr lang="hu-HU" sz="20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0ADE4269-3166-0C43-63A7-A8A581DA35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29" y="2355132"/>
            <a:ext cx="5410984" cy="4058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1C20EF0D-83DD-FEC1-9AA9-9CEC05060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30" y="2517743"/>
            <a:ext cx="4977352" cy="3733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044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F832C6C-E1E4-10ED-9533-8C31ED585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Kishegyes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295D117-CD21-253D-D0C8-2B7FC839E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2776" y="1664489"/>
            <a:ext cx="8579224" cy="3849624"/>
          </a:xfrm>
        </p:spPr>
        <p:txBody>
          <a:bodyPr/>
          <a:lstStyle/>
          <a:p>
            <a:r>
              <a:rPr lang="hu-HU" sz="2000" dirty="0"/>
              <a:t>Este 17:30 körül megérkeztünk a szállásra, ahol elfoglaltuk szobáinkat, majd nem sokkal később mentünk is vacsorázni</a:t>
            </a:r>
          </a:p>
          <a:p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B99E679E-342D-65D8-22DF-EA06B28AD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190" y="2769541"/>
            <a:ext cx="3721625" cy="372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3E0F180B-EC11-D57F-5B03-A88BA3101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1" y="314939"/>
            <a:ext cx="3156548" cy="3156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D723A759-6DAF-2D39-B33F-8C620AF56E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1" y="3429000"/>
            <a:ext cx="3156548" cy="3156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3E6D4C70-801A-B673-EA1F-4C49424C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02" y="2682593"/>
            <a:ext cx="4710417" cy="353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024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3D6A67A-41FC-8F42-57C2-B6571E85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7E955BA4-866F-194B-3BD4-9AD461A8F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3" y="1647623"/>
            <a:ext cx="6888924" cy="3849624"/>
          </a:xfrm>
        </p:spPr>
        <p:txBody>
          <a:bodyPr>
            <a:normAutofit/>
          </a:bodyPr>
          <a:lstStyle/>
          <a:p>
            <a:r>
              <a:rPr lang="hu-HU" sz="2000" dirty="0"/>
              <a:t>Ma Újvidékre mentünk </a:t>
            </a:r>
            <a:r>
              <a:rPr lang="hu-HU" sz="2000" dirty="0" smtClean="0"/>
              <a:t>először, </a:t>
            </a:r>
            <a:r>
              <a:rPr lang="hu-HU" sz="2000" dirty="0"/>
              <a:t>ahol megtekintettük a Vajdasági Múzeum kiállítását.</a:t>
            </a:r>
          </a:p>
          <a:p>
            <a:r>
              <a:rPr lang="hu-HU" sz="2000" dirty="0"/>
              <a:t>A múzeum után megtekintettük a Mária neve római katolikus templomot.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977E4636-0C16-590D-FD1D-5151EC38B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82" y="3212440"/>
            <a:ext cx="3389755" cy="2542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C98DF0D4-FADF-FB74-4D95-741EDAD6A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77" y="3270500"/>
            <a:ext cx="3926541" cy="2944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DEF9B314-6B0C-F4DD-984D-7859325AA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37" y="418729"/>
            <a:ext cx="4511489" cy="601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703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0F0E6B5-6B1B-083A-B458-F3D18C43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78" y="745864"/>
            <a:ext cx="8606118" cy="1371600"/>
          </a:xfrm>
        </p:spPr>
        <p:txBody>
          <a:bodyPr/>
          <a:lstStyle/>
          <a:p>
            <a:pPr algn="ctr"/>
            <a:r>
              <a:rPr lang="hu-HU" dirty="0"/>
              <a:t>Pétervárad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CBF6137E-5494-3636-672D-33212E440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58" y="2830167"/>
            <a:ext cx="6798472" cy="4706651"/>
          </a:xfrm>
        </p:spPr>
        <p:txBody>
          <a:bodyPr>
            <a:normAutofit/>
          </a:bodyPr>
          <a:lstStyle/>
          <a:p>
            <a:r>
              <a:rPr lang="hu-HU" sz="2000" dirty="0"/>
              <a:t>A templom megtekintése után átmentünk a Duna másik felére, </a:t>
            </a:r>
            <a:r>
              <a:rPr lang="hu-HU" sz="2000" dirty="0" err="1" smtClean="0"/>
              <a:t>Péterváradra</a:t>
            </a:r>
            <a:r>
              <a:rPr lang="hu-HU" sz="2000" dirty="0" smtClean="0"/>
              <a:t>, </a:t>
            </a:r>
            <a:r>
              <a:rPr lang="hu-HU" sz="2000" dirty="0"/>
              <a:t>ahol felmentünk a </a:t>
            </a:r>
            <a:r>
              <a:rPr lang="hu-HU" sz="2000" dirty="0" smtClean="0"/>
              <a:t>fordított </a:t>
            </a:r>
            <a:r>
              <a:rPr lang="hu-HU" sz="2000" dirty="0"/>
              <a:t>órához.</a:t>
            </a:r>
          </a:p>
          <a:p>
            <a:r>
              <a:rPr lang="hu-HU" sz="2000" dirty="0"/>
              <a:t>Az órát azért nevezték fordított órának, mert az óra mutató mutatta a percet és a percmutató pedig az órát mutatta. </a:t>
            </a:r>
            <a:r>
              <a:rPr lang="hu-HU" sz="2000" dirty="0" smtClean="0"/>
              <a:t>Így, </a:t>
            </a:r>
            <a:r>
              <a:rPr lang="hu-HU" sz="2000" dirty="0"/>
              <a:t>amikor mi ott jártunk 14:55 perc volt az óra pedig 11:10 percet mutatott.</a:t>
            </a:r>
          </a:p>
          <a:p>
            <a:endParaRPr lang="hu-HU" sz="20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46E8D6A0-D781-8090-E721-8F075C3E1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60" y="844476"/>
            <a:ext cx="4249271" cy="5665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802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A0B900E-3C47-520C-91C0-4A2506F9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Pétervárad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EED8396-80BC-7D7C-31B7-F9E4DB9B1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03" y="1693382"/>
            <a:ext cx="4740915" cy="3849624"/>
          </a:xfrm>
        </p:spPr>
        <p:txBody>
          <a:bodyPr>
            <a:normAutofit/>
          </a:bodyPr>
          <a:lstStyle/>
          <a:p>
            <a:r>
              <a:rPr lang="hu-HU" sz="2000" dirty="0"/>
              <a:t>A fordított óratorony mellett megnéztük a </a:t>
            </a:r>
            <a:r>
              <a:rPr lang="hu-HU" sz="2000" dirty="0" smtClean="0"/>
              <a:t>Dunát.</a:t>
            </a:r>
            <a:endParaRPr lang="hu-HU" sz="2000" dirty="0"/>
          </a:p>
          <a:p>
            <a:endParaRPr lang="hu-HU" sz="20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827F1888-8F4F-0BE8-1B3A-EAD50CF7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53" y="2417526"/>
            <a:ext cx="5344371" cy="400593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4EF288B4-8A7D-E63C-CCF5-CEE4E1FF3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24" y="1793696"/>
            <a:ext cx="5805965" cy="4354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042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824_TF78438558" id="{AB246F2A-2CBF-491E-A6C5-29DA362F2C33}" vid="{99588252-1777-460A-BE9C-614E107CF06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{7AF6BA78-C930-40F4-B09E-B4D1D46B9677}tf78438558_win32</Template>
  <TotalTime>302</TotalTime>
  <Words>496</Words>
  <Application>Microsoft Office PowerPoint</Application>
  <PresentationFormat>Szélesvásznú</PresentationFormat>
  <Paragraphs>47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Calibri</vt:lpstr>
      <vt:lpstr>Century Gothic</vt:lpstr>
      <vt:lpstr>Garamond</vt:lpstr>
      <vt:lpstr>SavonVTI</vt:lpstr>
      <vt:lpstr>Határtalanul!-Vajdaság</vt:lpstr>
      <vt:lpstr>1.Nap</vt:lpstr>
      <vt:lpstr>Bezdán</vt:lpstr>
      <vt:lpstr>Zombor</vt:lpstr>
      <vt:lpstr>Zombor</vt:lpstr>
      <vt:lpstr>Kishegyes</vt:lpstr>
      <vt:lpstr>2. Nap</vt:lpstr>
      <vt:lpstr>Pétervárad</vt:lpstr>
      <vt:lpstr>Pétervárad</vt:lpstr>
      <vt:lpstr>Karlóca</vt:lpstr>
      <vt:lpstr>3. Nap</vt:lpstr>
      <vt:lpstr>Belgrád</vt:lpstr>
      <vt:lpstr>Belgrád-Nándorfehérvári Vár</vt:lpstr>
      <vt:lpstr>4. Nap</vt:lpstr>
      <vt:lpstr>Gunaras</vt:lpstr>
      <vt:lpstr>Kishegyes</vt:lpstr>
      <vt:lpstr>Kishegyes - Kátai Farm</vt:lpstr>
      <vt:lpstr>Kishegyes - Kátai Farm</vt:lpstr>
      <vt:lpstr>5. Nap</vt:lpstr>
      <vt:lpstr>Palics</vt:lpstr>
      <vt:lpstr>Szabadka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Határtalanul!-Szerbia</dc:title>
  <dc:creator>Csaba Koncz</dc:creator>
  <cp:lastModifiedBy>Igazgato</cp:lastModifiedBy>
  <cp:revision>24</cp:revision>
  <dcterms:created xsi:type="dcterms:W3CDTF">2023-05-12T14:23:57Z</dcterms:created>
  <dcterms:modified xsi:type="dcterms:W3CDTF">2023-06-05T06:43:36Z</dcterms:modified>
</cp:coreProperties>
</file>